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</p:sldMasterIdLst>
  <p:notesMasterIdLst>
    <p:notesMasterId r:id="rId25"/>
  </p:notesMasterIdLst>
  <p:sldIdLst>
    <p:sldId id="285" r:id="rId3"/>
    <p:sldId id="340" r:id="rId4"/>
    <p:sldId id="269" r:id="rId5"/>
    <p:sldId id="2548" r:id="rId6"/>
    <p:sldId id="2550" r:id="rId7"/>
    <p:sldId id="261" r:id="rId8"/>
    <p:sldId id="262" r:id="rId9"/>
    <p:sldId id="263" r:id="rId10"/>
    <p:sldId id="268" r:id="rId11"/>
    <p:sldId id="350" r:id="rId12"/>
    <p:sldId id="267" r:id="rId13"/>
    <p:sldId id="27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9" r:id="rId22"/>
    <p:sldId id="338" r:id="rId23"/>
    <p:sldId id="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EE7"/>
    <a:srgbClr val="FEFAF8"/>
    <a:srgbClr val="161E32"/>
    <a:srgbClr val="663300"/>
    <a:srgbClr val="FFFAEB"/>
    <a:srgbClr val="FEE398"/>
    <a:srgbClr val="FFFFFF"/>
    <a:srgbClr val="CCD2DD"/>
    <a:srgbClr val="F2F2F2"/>
    <a:srgbClr val="BFC9E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0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04"/>
    </inkml:context>
    <inkml:brush xml:id="br0">
      <inkml:brushProperty name="width" value="0.35" units="cm"/>
      <inkml:brushProperty name="height" value="2.1" units="cm"/>
      <inkml:brushProperty name="color" value="#646A72"/>
      <inkml:brushProperty name="ignorePressure" value="1"/>
      <inkml:brushProperty name="inkEffects" value="pencil"/>
    </inkml:brush>
  </inkml:definitions>
  <inkml:trace contextRef="#ctx0" brushRef="#br0">766 10,'-1'0,"-3"0,-2-2,-2 0,-3 0,-1 1,-1 0,0 0,1 1,1 0,1 0,0 0,1 0,0 0,0 0,0 0,0 0,0 0,-2 0,0 0,0 0,-1 0,-1 0,2 0,-1 0,0 0,1 0,-1 0,1 0,1 0,0 0,1 0,-2 0,0 0,0 0,1 0,-1 1,2 2,-2-2,-1 1,1-1,1 0,1 1,5 0,3 0,3 1,3 1,1-2,1 0,2-1,0 0,1-1,1 0,2 2,4 0,5-1,6 2,5 0,2 0,-3-1,-3 1,-5-1,-2 1,0 0,-1 0,-1 0,-2 0,-2 0,-2 0,0-1,-3-1,2 1,-2 0,1 2,1-1,2 0,0 1,1 1,-1 0,-1-1,-1-1,-2-2,-1 0,-1 0,2-1,0 0,0-1,-1 1,-3-2,-4 0,-5 0,-5 1,-2 0,-2 0,-1 1,1-1,1 1,-1 0,2 1,-2-1,-1 0,1 0,1 0,-1 0,2 0,-1 0,1 0,0 0,0 0,-2 0,0 1,0 1,-1 0,0 0,0 0,-1 1,-1 0,0-2,1 0,0 1,-2 1,-1 0,1 1,0 1,0-1,2-1,-1 1,-1 0,1 0,2 0,-1-1,0-1,2-1,0 0,1-1,0 0,1 0,0 0,0 0,0-1,0 1,-2 0,0 0,0 0,1 0,-2-1,0-1,0-2,0-1,0 0,0 1,1 1,2-1,1 1,1-1,-1 0,3 1,4 1,4 1,2 0,3 1,1 0,0 0,1 0,0 0,0 1,0-1,-1 0,2 0,0 0,2 0,0 0,2 0,1 0,0 0,0 0,3-2,3 0,1-1,3-2,0-1,2 2,-2-1,-2 1,-1 0,-4 0,-2 0,-2 1,-2 0,0 0,-1 1,-1 0,1-1,0-1,-1 0,2 1,-1 1,-1 1,2 0,1 1,0 0,-2 0,0 0,1 0,-1 0,-1 0,0 1,-1-1,0 0,-1 0,0 0,0 0,0 0,0 0,0 0,0 0,1 1,-3 0,-3-2,-4 1,-4 0,-4-2,-2-1,-1 0,0-1,0 1,0 1,1 0,0 1,1 1,-2 0,-2 0,-3 0,-2 0,-3 0,-2 1,-4-1,-2 0,0 0,3 0,2 0,3 0,1 0,-1 0,1 0,2 0,3 1,1 1,1 0,1 0,1-1,1-1,1 2,0 1,0-2,0 1,0-1,0 0,0-1,0-2,-2 0,0 0,0-1,-1-2,-1 1,2 0,-1 1,4 0,-2-1,1 0,2 1,5 0,4 0,3 2,2 0,2 1,1 2,0 0,-1 0,1 0,0-1,0 0,0-1,2 0,0 0,3 0,0 0,4 0,2 0,0 0,-1 0,0 0,-2 0,-1 0,1 0,-1 0,-3 0,1 0,-2 0,1 0,-1 0,1 0,2 0,1 0,-2 2,-2 0,1 0,-1 1,0 0,2 0,0 0,2 2,1 1,0 0,2-1,2 0,-1-1,2-1,0 1,0-1,-2 1,1 0,-1-1,-1-1,-4-1,-1 0,-1-1,-2 1,0 1,2 0,-1 1,0 0,0 0,0-1,-1-1,-1 0,0-1,1 0,-1 0,2 0,-1 0,0 0,-1 0,-1 0,0 1,1 1,0 0,0 0,-1-1,0 0,0-1,-4 0,-3 0,-6 0,-2 0,-2 0,-2 0,-1 0,0 0,-3 0,-4 0,-7 0,-7 0,-9 0,-9 0,-8 1,-8 1,-4 0,-3 0,3-1,3 0,6-1,5 0,9 0,7 0,10 0,5 0,6 0,3 0,3 0,1 0,-1 0,1 0,1 0,-1 0,0 0,-1 0,1 0,-1 0,-2 0,-1 0,-2 0,0 0,-1 0,-2 0,-1 0,-1 0,-2 0,1 0,-2 0,0-2,-1 0,1-1,4-1,1-1,2 1,0 0,2 2,2 0,0 2,2-1,0 1,0 0,0 1,4-1,4 0,5 0,6 0,2 0,2 0,2 0,0 0,1 0,3 0,7-1,7-3,11-1,5-3,6 2,4-1,2-1,-1 2,-4 1,-10 2,-9 1,-9 1,-8 1,-3 0,-3 1,-2-1,-1 0,1 0,2 1,0-1,0 0,3 0,1 0,2 0,2 0,0 0,3 0,1 1,1 3,0 1,0 1,1-1,0-2,5 1,4 1,3-1,5 0,3-2,-1 0,-1-1,0 1,-5 0,-6-1,-7 1,-5-1,-4-1,-4 0,-2 1,0-2,-1 1,1 0,0 0,1 0,-1 0,0 0,0 0,1 0,0 0,-2 0,1 0,-2 0,1 0,-1 0,0 0,0 0,2 0,0 0,0 0,-1 0,2 0,0 0,0 0,-1 0,0 0,1 0,0 0,-2 0,1 0,-2 0,1 0,-4 0,-4 0,-5 0,-2-1,-3-1,0 0,-4 0,-1 1,-3 0,-1 1,-2 0,-5 0,-4 0,-3 0,-6 0,-3-1,0-1,2 0,0 0,2 1,5 0,4 1,3 0,5 0,3 0,1 0,0 0,2 2,1 0,0 0,0-1,1 0,-2 2,-2-1,2 0,0 0,0-1,1-1,-1 1,0-1,-2 0,-2-1,-1 1,1 0,0 0,0 0,1 0,1 0,-1 0,1 0,0 0,0 0,-2 0,2 0,-1 0,-1 0,-4 0,-2 0,-1 0,-3 0,0 0,1 0,1 0,3 0,1 0,4 0,-1 0,-1 0,-1 0,2 0,-1 0,1 0,2 0,0 0,2 0,1 0,0 0,1 0,0 0,1 0,0 0,-1 0,1 0,0 0,0 0,-1 0,1 0,0 0,1 0,0 0,1 0,-1 0,0 0,-1 0,0-1,0-1,-1 0,0 0,1 1,2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3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380 28,'0'-1,"1"-1,2 1,2-1,3 1,0 1,3 0,2-1,0 0,2-1,2 1,1 0,2 0,3 0,2 1,2 2,2 5,3 2,5 3,0 1,-3 1,-1 0,-3 0,-2-2,1 0,1 0,1-3,-1-3,-2-2,-3-2,-4-3,-3 0,-3-4,-2-2,-4-1,-4 1,-5 1,-3 1,-3 1,-1 2,-1 0,-2 1,-4 1,-5 0,-7 0,-11-1,-8-1,-6-2,-7-1,-6 0,-2-2,-1 2,1-1,2 0,5-1,5 2,7 0,9 3,10 0,7 1,6 1,5 0,0 0,1 1,0-1,-1 0,0 0,1-1,1-2,5-3,6-1,6 0,8 1,7 2,7 1,9 1,7 1,3 2,6 3,0-1,-5 2,-6-1,-10 1,-10-1,-7-1,-5-1,-1 0,-2-3,0-1,0-1,0 0,0 0,-1-1,-1 1,-1 1,1 0,-3 0,1 0,-1-2,-5 1,-8 1,-11 1,-13 3,-11 2,-10 3,-8 2,-5 2,-2 0,2 0,1 1,3-2,2-2,6-1,10-1,10-2,10 0,9 1,9-1,7 2,4 2,6 1,0-1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4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488 87,'1'0,"2"0,4 0,4 0,9-1,6-2,8-1,7-2,9-1,5-1,4 0,0-1,-2 1,-5 1,-6 2,-7 2,-7-1,-8 2,-6 0,-5 0,-4-1,-5 2,-4-1,-4 1,-4 1,-7 2,-9 5,-9 2,-10 4,-12 1,-12 1,-9 3,-9-3,-6-3,-6-4,-1-5,4-4,9-3,10-1,12 1,13 0,11 2,12-1,13 0,10 1,7 1,7 1,6 3,7 2,7 2,8 3,8 3,8 1,6 2,2-1,3 1,1-1,-3-2,-6-3,-11-3,-12-3,-10-3,-12 0,-8-1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5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645 25,'1'0,"2"0,-1 0,-2 0,-2 0,-3 0,-1 0,-4 0,-2 0,-3 0,-5 0,-4 1,-7 1,-9 0,-4-1,-7 0,-3 0,-1-2,-1-2,3-2,8-1,8 0,10 1,7 2,7 1,3 1,3 0,0 1,3 2,2 0,3 0,3 0,2 0,5 1,9 0,8 1,6 2,5 0,3-2,1-1,-3 0,-3 0,-2-1,-5 0,-4 2,-4 1,-3 0,-2 0,-3 1,-2-1,-2-1,-1 0,-2 0,1-2,-1 1,2 2,0 1,0 0,1 1,1-2,-1 1,-1-1,0-1,-3 0,-4-1,-4-1,-2-1,-5 1,-5 1,-8 2,-8 1,-6-1,-6 0,-2-2,-3-1,0-1,2-1,5 0,6 0,7 0,6-1,6 1,5 0,1 0,5 0,4 0,3 0,3 0,3 0,4-1,4-3,1 1,-2 0,1-1,0 0,-1-1,-2 0,-1 1,-1 0,-1 0,-3-1,-1 2,-2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6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486 26,'-2'0,"-1"0,-2 0,-1 0,-2 0,-3 0,-2 0,-1 0,-3 0,-1 0,-7 1,-4 1,-1 1,0 0,0-1,4 0,3 0,4-2,1 1,2-1,3 0,0-1,2 1,1 0,0 0,0 0,0 0,1 0,1 0,2 0,4 0,4 0,3 0,1 0,2 0,-1 1,0 1,0 1,-1 1,3-2,0 1,0 0,2 1,1 0,2-2,4 1,1 2,3-1,1-1,-1-1,-1 0,-2-1,-1-1,-3-1,0-4,0 0,4-3,3-2,-1-1,-1 0,-3 1,-1 2,-2 1,-5 1,-6 3,-5 1,-4 1,-2 2,-3 2,-2 2,-2 2,-3 2,-3 0,-2 1,-2 0,1-3,0 0,1-2,1-1,2-2,2-1,0-1,1 0,3 0,1 0,1-1,1 1,2 0,-1 0,0 0,1 0,0 0,-1 0,0 0,1 0,-2 0,1 0,0 0,1 0,0 0,2-1,0-1,4 0,3 1,3 0,3 0,5 1,5-1,4-2,7-1,6 0,8 0,6-2,3 0,0 0,-4 1,-7 0,-5 1,-9 1,-4 1,-6 1,-2 0,0 1,-1 0,3 0,-1 1,-1-1,-2 0,1 0,-1 0,-1 0,-1 0,-2 1,-2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7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0 14,'2'0,"1"0,3 0,3 0,4 0,5 0,7 0,8-1,13-1,12-1,11 0,13 0,6 1,4 2,-1 1,-4 2,-5 1,-8 2,-7 0,-10-2,-12-1,-12-1,-11-1,-10 0,-11 0,-10 2,-8 1,-8 4,-5-1,-4-1,0-1,-3-1,0 0,2-2,3-1,4 0,6-1,4 0,3 0,4 0,0 0,1 0,1-2,-1 1,-1-4,-1-1,-2-3,2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8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71 33,'3'0,"2"-2,3-1,2 0,3-2,3 0,4 0,6 1,7 1,9 2,7 0,10 1,8 0,1 0,0 0,-4 0,-8 0,-8 0,-10 1,-12-1,-6 0,-6 0,-4 0,-2 0,0 0,0 0,0 0,0 0,-3 0,-4 0,-7 1,-8 2,-10 3,-14 3,-10 3,-9 3,-9 1,-7-1,-4-2,0-3,1-4,6-3,6-5,10-1,9-2,10 0,9 1,9 1,7 1,8 1,6 0,4-2,5-2,3 1,4-2,4 1,5-2,5 1,5 2,7 1,7 1,3 0,-2 0,-4 1,-6-1,-11 2,-8-1,-8 1,-6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9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1 0,'1'1,"4"3,5 0,4 4,6 1,6 0,9 2,8 0,12-1,10 0,12 0,9 1,4-2,-2 1,-3-3,-11-1,-11-1,-12-1,-14-2,-15-1,-13-1,-10 0,-7-1,-5 1,-9 0,-4 0,-7-1,-7 1,-4 0,-3 0,-2-1,1-1,4-1,1 0,2-1,-1 1,1 0,-1 1,0 1,3 0,7 1,7 0,5 0,6 0,4 1,4 1,0 0,1-1,-1 0,0 0,1-1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0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515 9,'-2'0,"-1"0,-2 0,-1 0,-1 0,-6 0,-9 3,-9 2,-10 2,-6 3,-4-1,1-1,5 0,5-2,8-1,7 1,7-1,4-2,3 0,2 0,1 1,1-1,0 1,0 0,0-2,2 0,4-1,3 0,2-1,2 0,2 0,2 0,0 0,1 0,2 0,3-1,8 0,5-1,6 0,4 1,4-1,0-1,2 1,-2 0,-5-1,-6-1,-9 1,-5 0,-6 0,-2-1,1-1,-1-2,2-1,0-2,1 1,-2 0,-1 1,-3 1,-4 2,-3 1,-3 2,-3 2,0 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1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565 8,'-2'0,"-1"0,0-1,-2-1,0 0,-5 1,-2 0,-5 1,-3-1,-4 2,-5 2,-3 4,-1 0,-4 4,0-1,-2 1,-1 0,-1-1,4-1,3-1,5-2,6-1,5-3,3 0,4-2,4 0,5 0,6 0,3-1,2 2,2 1,0-1,2 1,0-1,3-1,2 1,3-1,7 0,3 0,3 0,4 1,2 0,1 2,0 2,1 1,2-1,5 1,2-2,1 1,1-1,-6-1,-8-1,-8-1,-7 0,-6-1,-5 0,-2 0,-3-1,0 1,-2-1,2-2,1-1,0 1,-1 0,-2 1,-2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2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448 1,'-1'0,"-4"0,-1 0,-3 0,-4 0,-4 0,-3 1,-8 2,-5 0,-4 2,-5 0,1 0,3 0,3 1,4 1,5 0,4-1,6-2,4 1,3-2,3 0,5-2,4 0,3 0,1-1,3-1,7 1,10 0,12 0,15 0,14 1,13 2,6 2,-1 1,-5 1,-11-1,-8 1,-13-1,-13-1,-11-1,-12-1,-9-2,-5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05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767 19,'-1'0,"-3"0,-1 0,-3 0,0 0,-1 0,0 0,-1 0,1 0,-1 0,1 0,0 0,-1 0,1 0,0 0,0 0,0 0,-2 0,0 0,0 0,-1 0,-1 0,0 0,0 0,0 0,2 0,-1 0,0 0,0 0,0 0,0 0,0 0,1 0,1 0,0 0,1 0,0 0,0 0,0 0,0 0,0 0,0 0,0 0,0 0,-1 0,1 0,0 0,-2 0,0 0,0 0,0 0,1 0,0 0,1 0,-1 0,1 0,0 0,0 0,0 0,0 0,0 0,0 2,0 0,0 0,-1 0,1-1,-1 0,-2-1,1 0,1 0,-2 0,0-2,0 0,2 0,-1 0,2 1,-1 0,4 1,4 0,4 0,2 1,2 2,1-1,1 0,1-1,0 0,-1 1,-1 0,1 0,-1-1,1 0,1 0,1-1,1 0,2 0,0 0,-1 0,0 0,-2 0,0 0,0 0,-1 0,0 0,0 0,2 0,0 0,0 0,0 0,-1 0,0 0,-1 0,0 0,1 0,-1 0,0 0,0 0,0 0,0 0,0 0,0 0,0 0,0 0,0 0,2-2,2 0,0 0,-2-1,-1 0,-1 0,0 1,-2-1,-1 0,1 1,0 0,-1 0,1-1,-1 1,3 1,1 0,1 0,-1 1,2 0,0 0,0 0,0 0,2 0,0 0,-1 0,1 0,-1 0,-1 0,-1 0,1 0,0 0,-1 0,0 0,-1 0,-1 0,1 0,-1 0,0 0,0 0,1 0,1 0,1 0,-2 0,2 0,0 0,0 2,0 0,0 0,0-1,-1 0,-2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3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770 25,'0'-2,"-1"1,-4-1,-5-1,-10 0,-7 1,-8 0,-4 0,-6-1,-6 1,-6 1,-2 0,-3 1,-1 0,2 0,5 0,7 0,8 0,10 0,8 0,6 0,6 0,5 0,6 0,3 0,3 0,2 1,1 1,1 0,2-1,4 0,6 0,7-1,5 0,8 0,7 0,6 0,4 0,3 0,-2 0,-4-2,-3 1,-5-1,-4 1,-7 0,-6 0,-8 1,-4 0,-5 0,-3 0,-2 0,-2 0,3 0,4 0,8 0,7 1,6 1,1 1,-4 0,-6 0,-10-1,-9-1,-7 0,-5-1,-4 1,-1-2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4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708 0,'-1'0,"-2"0,-3 0,-4 0,-6 1,-7 2,-7 4,-9 0,-5 3,-5 1,-6 0,-2-2,-1-3,1-2,3-2,4-1,6-1,8 0,8 0,7-1,5 1,8-1,6 3,4-1,4 1,9 0,7 1,12 1,13 0,9 2,7 1,7-1,4 0,3-1,-1-2,0 1,-5-1,-8 0,-14-2,-13 0,-11-1,-7 0,-5 0,-3 0,3 0,5 0,6 0,5 0,2 0,-4 0,-4 0,-9 0,-6 0,-8 0,-4 0,-2 0,-4 0,-1 0,-4 0,-4 0,2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5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894 32,'-1'0,"-4"0,-2 0,-4-1,-3-1,-3-1,-5 0,-6 0,-6 0,-5 0,-7 0,-7 2,-4-1,-3 1,0-1,-2 0,-2 1,0 0,2 1,7-1,8 1,12 0,8 0,11 1,8-1,8 0,5 0,6 0,4 0,9 1,7 2,8 2,8 1,8 2,6 3,7 2,9 1,9 3,4-1,0-1,-4-3,-10-2,-12-3,-14-1,-12-3,-12-1,-7-2,-5 0,-3 0,-1 0,1-1,2 1,0 0,1 0,0-1,-6 1,-5 0,-5 0,-2 0,-2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6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564 112,'-3'0,"-4"-2,-6 0,-4-1,-5-1,-3-2,-3 1,1 0,0 2,2 2,-2-2,0 0,0-2,-1-1,1-1,3 1,4 1,4 2,1 0,0-1,-1 0,-1 0,-3-1,1-1,0 0,3 2,1 1,4 1,3 1,6 1,6 0,13 3,15 2,24 2,21 2,17 3,15 3,10 0,1-1,-8-4,-11-1,-14-1,-16-2,-16-3,-18 0,-13-2,-11-1,-11 0,-7-1,-3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7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850 24,'-1'0,"-3"0,-7 2,-9 1,-7 2,-9-1,-9 0,-7-1,-4-1,-5-1,-4-2,-1-2,0 0,1-2,0 0,4-2,8 1,12 2,11 1,12 1,11 1,8 1,7 0,8 0,8-1,8-1,8 1,7 0,2 0,2 0,0 1,-2 0,-3 1,-6 1,-7 1,-6 0,-6 0,-1 0,-1 0,0 1,0 1,-1-1,2 1,6-1,8 4,7 0,3 2,-2-2,-4-1,-9 0,-7-1,-9 0,-9 2,-11 4,-13 6,-14 3,-11 1,-6-1,6-4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8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294 83,'0'1,"0"2,4 2,6 3,10 2,10 2,7 1,8 2,7 1,8 0,10 1,13-1,9 0,0-1,-7-2,-12-2,-15-2,-16-2,-17-2,-13-2,-14-2,-16 0,-16-1,-17-1,-15-1,-14-3,-10-3,-10-3,-16-4,-5-1,3-3,11 1,16 4,21 2,19 4,16 3,14 1,11 0,8 0,6 0,6-3,9-5,11-3,9-1,10-1,3 0,1 1,-1 3,-3 3,-2 3,-1 3,-2 2,-1 2,-2-1,-4 0,-6 0,-5 0,-5 0,-4 1,-5-1,-4-1,-4 0,-9 4,-11 3,-11 4,-10 3,-10 2,-7 0,-2-1,0-2,6 0,3-2,7-2,7-1,8-1,6-1,7 1,7 0,6 2,4-2,8 1,8 1,9 3,12 2,11 0,6-1,8 0,1-2,0-4,-2 0,-1-1,-4-2,-4-1,-4-1,-7-3,-8-1,-8 0,-8-1,-9 0,-6 1,-8 1,-8 1,-6 0,-3 2,0 0,1 0,3 0,1 0,2 0,0 1,1-1,0 0,0 0,1 0,2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29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225 57,'1'0,"4"0,7-2,10 1,13-1,16 1,17 1,18 2,12 3,8 2,1 3,-6 1,-12 0,-13-1,-15-4,-17-1,-18-3,-15-1,-14-1,-14-1,-12-2,-12 1,-15-1,-16-3,-15-1,-11-3,-4 0,-3-3,-2 0,1 0,5 2,11 2,12 1,20 3,17 1,18 2,13 1,10 1,7 0,3 1,2-1,1 0,1 1,3-1,4 1,7 2,6 2,4 1,3 3,3 0,-2 1,-2-1,-7 0,-6 0,-8-2,-3-1,-4 1,-2-2,-2-2,0 0,-1-2,1-1,0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30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356 0,'-4'3,"-4"2,-7 1,-8 1,-6 3,-3 0,-3 0,-2 0,2-3,3 0,6-2,5 0,6-1,3-1,3-2,2 0,1 1,1-1,2 2,1 0,4 1,2 0,3 0,5-1,6 0,8-1,10 1,10-1,8 2,6 0,2 2,2 0,-2 0,-6 0,-8-1,-11-1,-10-2,-8-1,-6 0,-3-1,-1 0,-2-1,0 1,2 1,-1 2,0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31"/>
    </inkml:context>
    <inkml:brush xml:id="br0">
      <inkml:brushProperty name="width" value="0.1" units="cm"/>
      <inkml:brushProperty name="height" value="0.6" units="cm"/>
      <inkml:brushProperty name="color" value="#A6A5A4"/>
      <inkml:brushProperty name="ignorePressure" value="1"/>
      <inkml:brushProperty name="inkEffects" value="pencil"/>
    </inkml:brush>
  </inkml:definitions>
  <inkml:trace contextRef="#ctx0" brushRef="#br0">608 21,'-1'-2,"-2"1,-1 0,-1-1,0 1,0-1,0 0,-1 1,0 0,-1-1,1 1,-1-1,0 1,1 0,-1 1,1 0,-1 0,0 0,1 0,-1 0,0 0,1 0,-1 0,0 0,1 0,-1 0,1 0,-1 0,-1 0,0 0,0 0,-1 0,0 1,0 1,-1-1,1 0,1 0,0 0,1-1,0 0,1 0,-1 0,1 0,-1 0,1 1,-1 0,0 2,1-1,-1 0,1 0,-1 0,0 0,1 0,-1-1,1 0,-2-1,0 1,0-1,0-1,-1 0,1 0,-1-1,0 1,0 0,1 1,0-1,1 1,-1 0,2 0,-1 0,1 0,-1 1,1-1,-1 0,0 0,1 0,-1 0,1 0,-1 0,0 0,1 0,-1 0,1 0,-1 0,0 0,1 0,-1 0,1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32"/>
    </inkml:context>
    <inkml:brush xml:id="br0">
      <inkml:brushProperty name="width" value="0.1" units="cm"/>
      <inkml:brushProperty name="height" value="0.6" units="cm"/>
      <inkml:brushProperty name="color" value="#A6A5A4"/>
      <inkml:brushProperty name="ignorePressure" value="1"/>
      <inkml:brushProperty name="inkEffects" value="pencil"/>
    </inkml:brush>
  </inkml:definitions>
  <inkml:trace contextRef="#ctx0" brushRef="#br0">187 48,'1'0,"2"0,1 0,1 0,1 0,-1 1,1 0,-1 1,1-1,0 0,1 0,1-1,0 0,1 0,0 0,0 0,-1 0,0 0,-1 0,0 0,-1 0,2 0,0 0,0 0,-2-2,-2 1,-3-2,-1 1,-5-1,-1 2,-1 0,-1 0,0 1,1 0,-1 0,1 0,0 0,2 1,0 1,1 0,0 1,-1-1,2 1,-1 0,-1-1,0-1,-1 0,0 0,0-1,-1 0,0 0,0-1,1 1,-1 0,1 1,3 1,4-1,1 1,3 1,2 0,1 1,0 1,2 2,-1 0,2 2,-2 1,2-1,-2-1,1 1,-1-1,0-2,0-3,-1 0,-3-2,-3-1,-4-1,-2-2,-2-1,-1 0,0 1,0-1,0 0,0 0,0 1,1 1,-1-1,0 0,1 1,-1 1,1 1,-1-1,0 1,1 0,-1-1,1 0,-2-1,0 1,-1 1,-1-1,1 0,0-1,0-1,0 0,0-1,0 1,0 0,0-1,0-1,1-1,-1 2,0-1,1-1,0 2,0 1,1-1,0 2,1-2,0 0,1 1,-1-1,3 0,3 2,4 0,2 1,2 0,1 1,0 0,0 1,-1-1,-1 0,2 0,1 0,1 0,0 0,-1 0,-1 0,1 0,-2 0,0 0,0 0,-1 0,-1 0,1 0,0 0,1-1,0-2,1 0,0 0,1-1,-1 0,0 1,0 0,1 2,-2-1,0 2,0 0,-1 0,-1 0,1 0,1 0,0 0,0 1,0-1,1 0,0 0,-1 1,2 0,4 2,1-1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06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858 36,'-1'0,"-3"0,-1 0,-3 0,0 0,-1 0,0 0,-1 0,1 0,-1 0,1 0,0 0,-1 0,1 0,0 0,-2 0,0-2,0 0,0 0,1 0,0 1,-1 1,0-1,0 0,0-1,-1 0,1-1,-1-1,1 2,1 0,0 0,1 2,0-1,0 1,0 0,0 0,0 1,-1-1,1 0,0 0,0 0,0 0,0 0,0 0,0 0,0 0,-1 0,1 0,0 0,-2 0,0 0,0 0,-1 0,-1 0,0 0,0 0,-1 0,0 0,2 0,0 0,2 0,-2 0,1 0,0 0,0 0,1 0,1 0,-1 0,1 0,0 0,0 0,0 0,0 0,-2 0,0 0,0 0,0 0,1 0,0 0,1 0,0 0,-1 0,1 0,0 0,0-2,0 0,3 0,4 1,4 1,4 2,-1 1,2 0,1 1,0-2,1 0,0-1,0 1,2 0,1 0,-1-1,0 0,1 0,0 0,-1 2,1 0,1 0,-1 0,0 0,0-2,0 0,1-1,-1 0,0 0,-1 0,1 0,-1 0,1 1,-1 1,-1 0,-1 0,1-1,-1-1,0 1,0-1,0 0,0 0,0 0,0 0,0 0,2 0,0 0,0 0,1-1,1 1,-1 0,-1 0,1 1,0-1,-1 0,0 0,-1 0,0 0,-1 0,0 0,0 0,0 0,0 0,0 0,1 0,-1 0,0 0,1 0,2 0,0 0,1 0,-1 0,0-2,0 0,0 0,1 0,0 1,-1 1,-1-1,0 1,-1 0,-1 0,0 0,0 0,0 0,0 0,0 1,0-1,2-2,2 0,0 0,-1 0,0 0,1-1,-1 1,0 0,0 1,0 0,2 1,-1 0,-1 0,-1 0,0 0,-1 0,-1 1,0-1,0 0,-2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19:24.863"/>
    </inkml:context>
    <inkml:brush xml:id="br0">
      <inkml:brushProperty name="width" value="0.2" units="cm"/>
      <inkml:brushProperty name="height" value="1.2" units="cm"/>
      <inkml:brushProperty name="color" value="#8998C1"/>
      <inkml:brushProperty name="ignorePressure" value="1"/>
      <inkml:brushProperty name="inkEffects" value="pencil"/>
    </inkml:brush>
  </inkml:definitions>
  <inkml:trace contextRef="#ctx0" brushRef="#br0">0 1,'3'0,"2"0,5 0,1 0,3 0,0 0,-1 2,-1 2,0-1,1 0,0-1,1-1,0 0,1-1,0 0,0 0,0 0,-3 2,0 1,-1 0,1 0,-1-1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19:27.901"/>
    </inkml:context>
    <inkml:brush xml:id="br0">
      <inkml:brushProperty name="width" value="0.2" units="cm"/>
      <inkml:brushProperty name="height" value="1.2" units="cm"/>
      <inkml:brushProperty name="color" value="#8998C1"/>
      <inkml:brushProperty name="ignorePressure" value="1"/>
      <inkml:brushProperty name="inkEffects" value="pencil"/>
    </inkml:brush>
  </inkml:definitions>
  <inkml:trace contextRef="#ctx0" brushRef="#br0">1 1,'2'0,"7"0,3 0,3 0,1 0,0 0,0 0,0 0,0 0,-1 0,0 0,0 0,-3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19:49.971"/>
    </inkml:context>
    <inkml:brush xml:id="br0">
      <inkml:brushProperty name="width" value="0.2" units="cm"/>
      <inkml:brushProperty name="height" value="1.2" units="cm"/>
      <inkml:brushProperty name="color" value="#C7B283"/>
      <inkml:brushProperty name="ignorePressure" value="1"/>
      <inkml:brushProperty name="inkEffects" value="pencil"/>
    </inkml:brush>
  </inkml:definitions>
  <inkml:trace contextRef="#ctx0" brushRef="#br0">235 16,'0'-3,"-2"0,-4 0,-6 0,-3 1,-1 1,-1 1,0-1,0 1,1 1,1-1,-1 0,2 0,-1 0,0 0,0 0,1 0,1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11.413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59 15,'3'0,"2"0,4 0,3 0,1 0,2 0,0 0,0 0,1 0,-1 0,0 0,0 0,0 0,0 0,0 0,0 0,-6 0,-6 0,-6 0,-5 0,-5 0,-1 0,-4 0,-2 0,-1 0,-1 0,1 0,2 0,2 0,-2 0,0 0,1-2,1-2,1 1,5 1,8 0,6 1,6 3,3 1,3 0,0 2,1 1,0-2,0 2,0 0,-1-2,0-1,-2 2,-2-1,1-1,0 0,1-1,0-2,2 1,-1-1,1 0,0-1,-6 1,-6 0,-6 0,-5 0,-4 0,-2 0,-2 0,0 0,0 0,0 0,1 0,-1 0,1 0,0 0,1 0,-1 0,0 0,3-3,1 0,-1 0,0 0,-1-1,2 2,3 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24.012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124 61,'0'-3,"0"-3,2 0,4 0,3 1,5 2,3 2,0 0,1 1,2 0,0-2,-1-1,-1-3,1 1,1 0,-2 1,0 2,-2 1,0 0,-1 1,0 0,-1 0,1 0,-6 1,-6-1,-6 0,-6 0,-3 0,-2 0,-2 0,0 0,0 0,0 0,-2 0,0 2,-1 2,2-1,0-1,2 0,-1-1,1 0,1-1,-1 0,-2 0,-1 0,0 0,1 0,0-1,1 1,1 0,0 0,5 0,7 0,4 3,4 0,4 0,6 0,2 1,1 0,0 0,-3 2,-2-1,0-1,0 0,0-2,1-1,0-1,0 0,1 0,0 0,0 0,-3 2,0 1,-1 0,1-1,1 0,1-1,-2-3,-6-1,-6 0,-6-2,-4 0,-6 0,-2 2,-1 0,0 2,2 0,0 1,1 0,0 1,1-1,1 0,-1-2,0-1,1 0,-1 0,1 1,-1 1,0 1,0-1,1 1,-1 0,0 1,0-1,3 2,6 2,6-1,3 2,4 0,3 2,2 0,2 1,1-1,3 1,1 1,0 0,-2-2,0-2,-1-2,-3 1,2 0,0-1,0-1,0-1,0 0,1 0,-1-1,0-1,0 1,-1 0,3 0,1 0,0 0,0 0,-2 0,3 0,-1 0,3 0,0 0,-2 0,0 0,-2 0,-6 0,-5-3,-3-3,-5 0,-5 0,-1-1,-1 0,-2 3,-5-2,2-2,-1 0,1 2,0 2,-1 2,1 0,-1 2,0 0,-2 0,-1 0,0 0,1 1,0-1,1 0,3-3,-1 0,-1 0,5 0,6 1,7 1,5 0,4 1,2 0,2 0,-1 0,1 0,0 0,-3 3,-1 1,0-1,-2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26.133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66 44,'3'0,"2"0,5 0,4 3,2 0,2 0,2 0,1-2,1 1,-2 1,-3 1,-2-1,0 0,-1-2,0 0,0 2,1 1,-6-1,-6-1,-6 0,-3-4,-6 0,-2-1,-2 0,-1 1,-2 1,-3 0,-1 1,-1 0,-1 0,0 0,1 0,5 0,10 3,8 0,7 0,5 0,3-1,2-1,1-1,-6 1,-6-4,-10-5,-6-3,-4 0,-4-2,-2 2,1-1,-2 3,1 2,3 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54.436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0 307,'4'0,"4"-3,4-2,1-3,1 0,2-3,1 1,2-1,1-2,4 0,-2 0,-2 2,-3-1,-2 2,1-1,-4-3,1 2,1 0,-2-3,1 2,2 3,-2 0,0 1,2-1,-2-2,0 1,2-1,1 1,-5 3,-8 2,-11 3,-9 5,-3 2,-7 8,-2 1,-2-2,3 2,4 1,-2-1,1 1,0-3,-2 1,0-2,1 1,2-2,4-2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15.908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0 288,'4'-4,"4"0,5-4,7-4,3 1,2 2,3-2,-3-2,-2 2,-2 2,-4-1,1 2,2 1,1 0,0-4,0 1,4 2,0-1,0-3,3 1,0-2,-2 2,-1 0,-2 1,0 2,1 3,1 2,0-2,2 0,1 1,-2 0,-1 2,1 1,1 0,-1 1,1 0,1 1,-5-5,-11 0,-9 0,-10 0,-7 2,-4 0,-3 2,-5-1,-1 5,0 0,-2 5,1-1,1-1,1 2,3-1,-3-1,1 1,-4 2,-3 1,4 1,3-2,2 2,2 2,1-2,-3 1,-2 2,-2-2,2 0,2 2,-1-2,3 1,5-3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14.806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78 105,'0'-3,"2"-1,4 1,6 0,3 1,1 1,2 1,-1-1,-1 1,0 0,-3-2,-1-1,0 0,-2-2,-1 0,-1-2,0 1,-1-2,-2-2,-2-1,-4 1,-4 2,-3 2,-4 3,-4 6,-2 3,-3 6,-1 0,1 3,0 2,0 1,-1-1,0-3,2-1,2-3,4-6,4-8,3-7,4-3,2-2,1-1,4 3,2 3,4 4,3 6,0 2,0 4,-2 2,4-2,-1 2,-1-1,1-1,-1-1,1-2,1-1,-1-1,3 0,1 0,0 0,0-1,-2 1,0 0,0-3,-4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17.659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1 16,'0'-3,"2"0,4 0,3 0,3 2,1-1,2 2,0 0,0 0,1 0,-1 0,0 0,-2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07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836 17,'0'-1,"0"-2,-2-1,-1 1,-2 1,-1 0,-1 1,-1 1,0-1,0 1,-1 1,-1-1,0 0,1 1,0 1,1 0,0 0,0-1,0-1,0 1,0-1,1 0,-1 0,0 0,1-1,-1 1,0 0,0 0,0 0,1 0,-1 0,0 0,0 0,1 0,-1 0,0 0,0 0,0 0,1 0,-1 0,0 0,0 0,0 0,0 0,1 0,-1 0,0 0,0 0,1 0,-1 0,0 0,-1 0,-1 0,1 0,0 0,0 0,1 0,-1 0,2 0,-1 0,0 0,0 0,2-1,0-1,0 0,-1 1,1 0,-2 0,1 1,-1 0,0 0,1 0,-1 0,0 0,0 0,0 0,0 0,1 0,-1 0,0 0,0 0,1 0,-1 0,1 2,1-1,0 1,0 0,-1-1,1 1,0 0,0-1,0 1,-1-1,0-1,-1 0,0 0,1 0,-1 0,0 0,0 0,0 0,0 0,-1 0,0 0,-1 0,1 0,-1 0,0 0,1 0,3 1,2 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30.545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112 185,'3'0,"1"-3,1 0,1-2,2-1,1-2,0-1,-2-3,-2-1,1 2,-1-1,-1 1,1-2,0 0,-1-1,-1-1,-2 1,0-1,-3 8,-4 7,-3 6,-3 8,-1 3,-2 1,-1 4,1-1,2-1,1-1,0-1,2-2,0-3,0-1,-2-1,2 1,0 1,2 0,1-1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0:32.249"/>
    </inkml:context>
    <inkml:brush xml:id="br0">
      <inkml:brushProperty name="width" value="0.2" units="cm"/>
      <inkml:brushProperty name="height" value="1.2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16 172,'3'0,"2"0,5 0,1-3,3 0,0 0,1 0,-2-1,-1 0,0-3,-1-2,-2 1,-1-1,-2-2,-2-1,-2-1,1 1,1 1,-1-3,-1-2,-1-1,0 8,-3 6,-4 8,-3 8,-3 4,-1 2,-2 3,-1 0,-1 2,0-2,0-1,1-2,2-2,1-3,2-5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01.621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159 290,'3'0,"6"-4,3 0,1-4,1 0,2 1,-2-1,0 0,2 2,-3-2,0-3,2 0,-2-1,1 2,0 1,-1 0,0 1,-1-1,-1-3,-1-3,1 1,-1 0,1 1,-2 1,-2-2,-2-2,-5 2,-7 3,-5 3,-5 4,-2 2,-1 1,-2 1,1 1,-1 0,1-1,0 1,0-1,0 0,0 0,5 4,0 4,0 1,-1 3,-1-1,-1 1,-4 2,-2-2,0 2,1-3,4-2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02.991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0 194,'4'0,"4"0,5 0,3 0,-1-3,1-2,1 1,1 0,-3-2,3 0,3-3,0 1,-3-3,-1 1,0 3,1 1,-3 0,0 0,0-3,-2-2,4 0,5-2,4 2,-1-1,4 1,-4 0,-2 1,-9 6,-7 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05.429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0 302,'0'-4,"4"-3,4-2,4 1,1-2,1 1,-2-1,1 0,1-1,3 2,-3-2,1 2,0-2,2-3,1 2,-2-1,-1 2,-2-1,-1 2,2 3,2-2,1-2,2-3,1 1,0-1,1 3,-4-2,0 3,-1 2,-3 7,-3 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27.380"/>
    </inkml:context>
    <inkml:brush xml:id="br0">
      <inkml:brushProperty name="width" value="0.35" units="cm"/>
      <inkml:brushProperty name="height" value="2.1" units="cm"/>
      <inkml:brushProperty name="color" value="#004F8B"/>
      <inkml:brushProperty name="ignorePressure" value="1"/>
      <inkml:brushProperty name="inkEffects" value="pencil"/>
    </inkml:brush>
  </inkml:definitions>
  <inkml:trace contextRef="#ctx0" brushRef="#br0">0 84,'0'-4,"4"0,0-4,4-1,4 2,3 2,-1-2,1 0,1 2,1 1,2-1,1-1,0 1,0 2,1 0,3 2,2 1,-1-1,3 5,-1 1,-7-1,-11 0,-11-1,-8-2,-6 0,-8 0,-6-1,-1 0,0-1,-1 1,2 0,2 0,6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32.559"/>
    </inkml:context>
    <inkml:brush xml:id="br0">
      <inkml:brushProperty name="width" value="0.35" units="cm"/>
      <inkml:brushProperty name="height" value="2.1" units="cm"/>
      <inkml:brushProperty name="color" value="#8998C1"/>
      <inkml:brushProperty name="ignorePressure" value="1"/>
      <inkml:brushProperty name="inkEffects" value="pencil"/>
    </inkml:brush>
  </inkml:definitions>
  <inkml:trace contextRef="#ctx0" brushRef="#br0">1 83,'3'-3,"5"-2,5 1,0-3,1 0,1-3,3 1,1 2,1 1,0 3,1 1,-4-2,0-1,-1 1,1 1,1 1,1 1,-3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45.991"/>
    </inkml:context>
    <inkml:brush xml:id="br0">
      <inkml:brushProperty name="width" value="0.35" units="cm"/>
      <inkml:brushProperty name="height" value="2.1" units="cm"/>
      <inkml:brushProperty name="color" value="#8998C1"/>
      <inkml:brushProperty name="ignorePressure" value="1"/>
      <inkml:brushProperty name="inkEffects" value="pencil"/>
    </inkml:brush>
  </inkml:definitions>
  <inkml:trace contextRef="#ctx0" brushRef="#br0">0 20,'0'-3,"4"-2,4 0,4 1,4 2,-1 4,1 2,1 3,0 2,2-2,-2 2,-2 2,1 4,-2 2,-1-2,2-3,-3 0,-2-2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9T01:21:59.135"/>
    </inkml:context>
    <inkml:brush xml:id="br0">
      <inkml:brushProperty name="width" value="0.35" units="cm"/>
      <inkml:brushProperty name="height" value="2.1" units="cm"/>
      <inkml:brushProperty name="color" value="#8998C1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08"/>
    </inkml:context>
    <inkml:brush xml:id="br0">
      <inkml:brushProperty name="width" value="0.1" units="cm"/>
      <inkml:brushProperty name="height" value="0.6" units="cm"/>
      <inkml:brushProperty name="color" value="#333333"/>
      <inkml:brushProperty name="ignorePressure" value="1"/>
      <inkml:brushProperty name="inkEffects" value="pencil"/>
    </inkml:brush>
  </inkml:definitions>
  <inkml:trace contextRef="#ctx0" brushRef="#br0">274 31,'0'-1,"0"-2,-1-1,-2 1,-1-1,0 1,-1 1,-2 0,0 1,0 0,-1 1,0 0,0 0,0 0,1 2,4 0,1 1,4 0,1-1,3 2,1-1,1-1,0 0,0-1,1 0,-1-1,0 0,0 0,-3 0,-3-2,-4 0,-4 0,-2 1,-3 0,0 0,0 1,0 0,2 0,0 0,0 0,3-1,0-1,0 0,0 1,-1 0,0 0,1 0,0-1,0 0,-1 1,0 0,0 1,0-1,-1 1,0 0,0 0,0 0,2-1,0 0,0-1,-1 1,0 0,0 1,-1 2,2 1,0 0,0-1,1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09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260 44,'-2'0,"-1"0,0-1,-2-1,0 1,-1-1,-1 2,-1-1,0 1,-2-1,-2 1,-2-1,-3-1,1 1,0-1,3 1,1-1,-1 0,1-1,0 0,0 1,2-2,-1 2,1-2,2 1,1 0,2 2,2 3,4 1,2 0,1 1,1-1,1 1,1 0,0-2,1 0,0 0,0 0,0 0,1-1,1 1,-1-2,2 1,-1-1,0 0,1 1,1 2,0 1,0 0,2 1,1 2,1 0,1 0,0 1,0-2,-2-1,-2-2,-5-2,-4-2,-4-2,-3 0,-2 0,0-1,-1 1,0-1,-1-1,-1 1,1 0,-1 2,0-1,0 0,0 1,-1 0,-2-1,-2 1,1 1,0 0,0 0,1 1,-1 0,0 0,2 0,0 0,1 0,1 0,0 0,3 0,4 2,2 0,7-1,3 1,2-3,1 0,-1-2,0 0,-2-1,-2 1,0-1,-2 1,-1 0,0 0,0 2,1 0,1 0,2 1,3 0,2 0,1 2,2 1,-1 1,-1 2,-3-1,0 0,0-1,-4-2,-4 0,-6-2,-5 0,-4 0,-1 0,-2 0,0-1,-1 1,-4 0,-2 0,0 1,0 1,2 0,3-1,2 0,1 0,1-1,2 0,1 0,0-1,3-1,4 0,3 2,3 1,2 1,2 2,-1 1,1-2,1 0,0-1,0-1,2-1,1 1,0-2,-1 1,0 0,0 0,-2-1,1-1,-1 0,0-1,1-1,-1 0,0 1,-1-1,0 1,-1-1,0 0,0 2,-1 1,-3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0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536 72,'-1'0,"-2"0,-2 0,-1 0,-1-1,-1-1,0 0,0 1,0 0,0 0,-3 1,-4 0,-6 0,-4 0,-5 0,-4 1,-1 1,-1 3,0 0,3 0,3 0,5-1,4 0,4 0,4-2,2 0,1-1,1-1,0 0,-1 0,1 0,-1 0,1 0,0 0,4 0,4 0,5 0,2 0,2 0,0 0,2 0,1-2,1-1,6-2,7-1,5-1,5-2,5-1,2-1,0 0,-3 0,-6 3,-6 0,-8 3,-5 1,-3 2,-3 1,-1 1,-1 1,2 2,0 4,2 1,0 1,2 1,1 1,0 1,2 0,0 0,0 0,-3-2,1 0,-3-4,-3-3,-3-3,-4-2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1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461 94,'0'-2,"-2"1,-1-1,-2 0,-1 1,-1 1,-4-1,-4 1,-3 0,-2 0,-4 0,-7 1,-4-1,-1 0,2 0,3 0,6 0,6 0,4 0,4 0,2 0,2-2,-1-1,-1 0,0-3,-2-1,2 1,-2-2,0 0,1 3,0 0,4 2,4 2,3 1,4 0,1 1,2-1,1 1,-2 0,0 1,-1 0,2 0,4-1,6-1,8 0,7 1,7-2,4 0,1-3,1-2,-4 1,-5 2,-9 0,-7 2,-5 0,-3 1,-4 0,-1-2,0 1,-1 0,-1-1,3 0,0 0,0 0,1 1,0 0,-1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3-28T20:48:21.512"/>
    </inkml:context>
    <inkml:brush xml:id="br0">
      <inkml:brushProperty name="width" value="0.1" units="cm"/>
      <inkml:brushProperty name="height" value="0.6" units="cm"/>
      <inkml:brushProperty name="color" value="#ECF1FA"/>
      <inkml:brushProperty name="ignorePressure" value="1"/>
      <inkml:brushProperty name="inkEffects" value="pencil"/>
    </inkml:brush>
  </inkml:definitions>
  <inkml:trace contextRef="#ctx0" brushRef="#br0">146 8,'0'-1,"-1"-1,-2 1,-2-1,-1 1,-4 1,-1 0,0 1,0 0,-1 1,1 0,0-1,-1-1,2 1,2 0,3 1,5 1,4 0,3 0,3-1,1-1,1 0,-2-1,0 0,-1 0,-1 1,0 1,0-1,0 0,0 2,-2-2,-3-1,-3 0,-3-1,-2 1,-4-2,-2 0,-1 0,1 1,0 0,0-1,0 0,1 0,1 1,0 0,2-1,4 0,3 0,4 1,3 0,4 0,1 1,2 0,4 1,5 1,5 0,2 0,0-1,-2 0,-5-1,-3 0,-4 0,-8 0,-6 0,-4 0,-6 0,-1 0,-2 1,-1 1,-1-1,-1 1,-1-1,-1-1,-1 1,-2-1,0 1,0 1,1-1,2 0,3 0,0 0,2-1,1-1,-1-1,1 1,0-1,4 1,5 1,6-2,4 0,3 0,3 1,2 0,3-1,1 0,3 0,2 1,2 0,2 0,2 1,1 0,-5 0,-6 0,-5 0,-5 2,-4 0,-3 1,-3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9A1E9-A1C9-438B-AC8F-0DBC11AF7D96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BAF1A-2384-4984-827A-5FC6374E5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28.png"/><Relationship Id="rId42" Type="http://schemas.openxmlformats.org/officeDocument/2006/relationships/customXml" Target="../ink/ink19.xml"/><Relationship Id="rId47" Type="http://schemas.openxmlformats.org/officeDocument/2006/relationships/image" Target="../media/image41.png"/><Relationship Id="rId63" Type="http://schemas.openxmlformats.org/officeDocument/2006/relationships/image" Target="../media/image49.png"/><Relationship Id="rId68" Type="http://schemas.openxmlformats.org/officeDocument/2006/relationships/image" Target="../media/image50.png"/><Relationship Id="rId84" Type="http://schemas.openxmlformats.org/officeDocument/2006/relationships/image" Target="../media/image58.png"/><Relationship Id="rId89" Type="http://schemas.openxmlformats.org/officeDocument/2006/relationships/customXml" Target="../ink/ink41.xml"/><Relationship Id="rId16" Type="http://schemas.openxmlformats.org/officeDocument/2006/relationships/customXml" Target="../ink/ink6.xml"/><Relationship Id="rId11" Type="http://schemas.openxmlformats.org/officeDocument/2006/relationships/image" Target="../media/image23.png"/><Relationship Id="rId32" Type="http://schemas.openxmlformats.org/officeDocument/2006/relationships/customXml" Target="../ink/ink14.xml"/><Relationship Id="rId37" Type="http://schemas.openxmlformats.org/officeDocument/2006/relationships/image" Target="../media/image36.png"/><Relationship Id="rId53" Type="http://schemas.openxmlformats.org/officeDocument/2006/relationships/image" Target="../media/image44.png"/><Relationship Id="rId58" Type="http://schemas.openxmlformats.org/officeDocument/2006/relationships/customXml" Target="../ink/ink27.xml"/><Relationship Id="rId74" Type="http://schemas.openxmlformats.org/officeDocument/2006/relationships/image" Target="../media/image53.png"/><Relationship Id="rId79" Type="http://schemas.openxmlformats.org/officeDocument/2006/relationships/customXml" Target="../ink/ink36.xml"/><Relationship Id="rId102" Type="http://schemas.openxmlformats.org/officeDocument/2006/relationships/image" Target="../media/image67.png"/><Relationship Id="rId5" Type="http://schemas.openxmlformats.org/officeDocument/2006/relationships/image" Target="../media/image5.jpeg"/><Relationship Id="rId90" Type="http://schemas.openxmlformats.org/officeDocument/2006/relationships/image" Target="../media/image61.png"/><Relationship Id="rId95" Type="http://schemas.openxmlformats.org/officeDocument/2006/relationships/customXml" Target="../ink/ink44.xml"/><Relationship Id="rId22" Type="http://schemas.openxmlformats.org/officeDocument/2006/relationships/customXml" Target="../ink/ink9.xml"/><Relationship Id="rId27" Type="http://schemas.openxmlformats.org/officeDocument/2006/relationships/image" Target="../media/image31.png"/><Relationship Id="rId43" Type="http://schemas.openxmlformats.org/officeDocument/2006/relationships/image" Target="../media/image39.png"/><Relationship Id="rId48" Type="http://schemas.openxmlformats.org/officeDocument/2006/relationships/customXml" Target="../ink/ink22.xml"/><Relationship Id="rId64" Type="http://schemas.openxmlformats.org/officeDocument/2006/relationships/image" Target="../media/image6.jpeg"/><Relationship Id="rId69" Type="http://schemas.openxmlformats.org/officeDocument/2006/relationships/customXml" Target="../ink/ink31.xml"/><Relationship Id="rId80" Type="http://schemas.openxmlformats.org/officeDocument/2006/relationships/image" Target="../media/image56.png"/><Relationship Id="rId85" Type="http://schemas.openxmlformats.org/officeDocument/2006/relationships/customXml" Target="../ink/ink39.xml"/><Relationship Id="rId12" Type="http://schemas.openxmlformats.org/officeDocument/2006/relationships/customXml" Target="../ink/ink4.xm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4.png"/><Relationship Id="rId38" Type="http://schemas.openxmlformats.org/officeDocument/2006/relationships/customXml" Target="../ink/ink17.xml"/><Relationship Id="rId46" Type="http://schemas.openxmlformats.org/officeDocument/2006/relationships/customXml" Target="../ink/ink21.xml"/><Relationship Id="rId59" Type="http://schemas.openxmlformats.org/officeDocument/2006/relationships/image" Target="../media/image47.png"/><Relationship Id="rId67" Type="http://schemas.openxmlformats.org/officeDocument/2006/relationships/customXml" Target="../ink/ink30.xml"/><Relationship Id="rId103" Type="http://schemas.openxmlformats.org/officeDocument/2006/relationships/customXml" Target="../ink/ink48.xml"/><Relationship Id="rId20" Type="http://schemas.openxmlformats.org/officeDocument/2006/relationships/customXml" Target="../ink/ink8.xml"/><Relationship Id="rId41" Type="http://schemas.openxmlformats.org/officeDocument/2006/relationships/image" Target="../media/image38.png"/><Relationship Id="rId54" Type="http://schemas.openxmlformats.org/officeDocument/2006/relationships/customXml" Target="../ink/ink25.xml"/><Relationship Id="rId62" Type="http://schemas.openxmlformats.org/officeDocument/2006/relationships/customXml" Target="../ink/ink29.xml"/><Relationship Id="rId70" Type="http://schemas.openxmlformats.org/officeDocument/2006/relationships/image" Target="../media/image51.png"/><Relationship Id="rId75" Type="http://schemas.openxmlformats.org/officeDocument/2006/relationships/customXml" Target="../ink/ink34.xml"/><Relationship Id="rId83" Type="http://schemas.openxmlformats.org/officeDocument/2006/relationships/customXml" Target="../ink/ink38.xml"/><Relationship Id="rId88" Type="http://schemas.openxmlformats.org/officeDocument/2006/relationships/image" Target="../media/image60.png"/><Relationship Id="rId91" Type="http://schemas.openxmlformats.org/officeDocument/2006/relationships/customXml" Target="../ink/ink42.xml"/><Relationship Id="rId96" Type="http://schemas.openxmlformats.org/officeDocument/2006/relationships/image" Target="../media/image64.png"/><Relationship Id="rId1" Type="http://schemas.openxmlformats.org/officeDocument/2006/relationships/slideMaster" Target="../slideMasters/slideMaster1.xml"/><Relationship Id="rId6" Type="http://schemas.openxmlformats.org/officeDocument/2006/relationships/customXml" Target="../ink/ink1.xml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customXml" Target="../ink/ink12.xml"/><Relationship Id="rId36" Type="http://schemas.openxmlformats.org/officeDocument/2006/relationships/customXml" Target="../ink/ink16.xml"/><Relationship Id="rId49" Type="http://schemas.openxmlformats.org/officeDocument/2006/relationships/image" Target="../media/image42.png"/><Relationship Id="rId57" Type="http://schemas.openxmlformats.org/officeDocument/2006/relationships/image" Target="../media/image46.png"/><Relationship Id="rId10" Type="http://schemas.openxmlformats.org/officeDocument/2006/relationships/customXml" Target="../ink/ink3.xml"/><Relationship Id="rId31" Type="http://schemas.openxmlformats.org/officeDocument/2006/relationships/image" Target="../media/image33.png"/><Relationship Id="rId44" Type="http://schemas.openxmlformats.org/officeDocument/2006/relationships/customXml" Target="../ink/ink20.xml"/><Relationship Id="rId52" Type="http://schemas.openxmlformats.org/officeDocument/2006/relationships/customXml" Target="../ink/ink24.xml"/><Relationship Id="rId60" Type="http://schemas.openxmlformats.org/officeDocument/2006/relationships/customXml" Target="../ink/ink28.xml"/><Relationship Id="rId65" Type="http://schemas.openxmlformats.org/officeDocument/2006/relationships/image" Target="../media/image7.jpeg"/><Relationship Id="rId73" Type="http://schemas.openxmlformats.org/officeDocument/2006/relationships/customXml" Target="../ink/ink33.xml"/><Relationship Id="rId78" Type="http://schemas.openxmlformats.org/officeDocument/2006/relationships/image" Target="../media/image55.png"/><Relationship Id="rId81" Type="http://schemas.openxmlformats.org/officeDocument/2006/relationships/customXml" Target="../ink/ink37.xml"/><Relationship Id="rId86" Type="http://schemas.openxmlformats.org/officeDocument/2006/relationships/image" Target="../media/image59.png"/><Relationship Id="rId94" Type="http://schemas.openxmlformats.org/officeDocument/2006/relationships/image" Target="../media/image63.png"/><Relationship Id="rId99" Type="http://schemas.openxmlformats.org/officeDocument/2006/relationships/customXml" Target="../ink/ink46.xml"/><Relationship Id="rId101" Type="http://schemas.openxmlformats.org/officeDocument/2006/relationships/customXml" Target="../ink/ink47.xml"/><Relationship Id="rId4" Type="http://schemas.openxmlformats.org/officeDocument/2006/relationships/image" Target="../media/image4.jpeg"/><Relationship Id="rId9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customXml" Target="../ink/ink7.xml"/><Relationship Id="rId39" Type="http://schemas.openxmlformats.org/officeDocument/2006/relationships/image" Target="../media/image37.png"/><Relationship Id="rId34" Type="http://schemas.openxmlformats.org/officeDocument/2006/relationships/customXml" Target="../ink/ink15.xml"/><Relationship Id="rId50" Type="http://schemas.openxmlformats.org/officeDocument/2006/relationships/customXml" Target="../ink/ink23.xml"/><Relationship Id="rId55" Type="http://schemas.openxmlformats.org/officeDocument/2006/relationships/image" Target="../media/image45.png"/><Relationship Id="rId76" Type="http://schemas.openxmlformats.org/officeDocument/2006/relationships/image" Target="../media/image54.png"/><Relationship Id="rId97" Type="http://schemas.openxmlformats.org/officeDocument/2006/relationships/customXml" Target="../ink/ink45.xml"/><Relationship Id="rId104" Type="http://schemas.openxmlformats.org/officeDocument/2006/relationships/image" Target="../media/image68.png"/><Relationship Id="rId7" Type="http://schemas.openxmlformats.org/officeDocument/2006/relationships/image" Target="../media/image21.png"/><Relationship Id="rId71" Type="http://schemas.openxmlformats.org/officeDocument/2006/relationships/customXml" Target="../ink/ink32.xml"/><Relationship Id="rId92" Type="http://schemas.openxmlformats.org/officeDocument/2006/relationships/image" Target="../media/image62.png"/><Relationship Id="rId2" Type="http://schemas.openxmlformats.org/officeDocument/2006/relationships/image" Target="../media/image2.jpeg"/><Relationship Id="rId29" Type="http://schemas.openxmlformats.org/officeDocument/2006/relationships/image" Target="../media/image32.png"/><Relationship Id="rId24" Type="http://schemas.openxmlformats.org/officeDocument/2006/relationships/customXml" Target="../ink/ink10.xml"/><Relationship Id="rId40" Type="http://schemas.openxmlformats.org/officeDocument/2006/relationships/customXml" Target="../ink/ink18.xml"/><Relationship Id="rId45" Type="http://schemas.openxmlformats.org/officeDocument/2006/relationships/image" Target="../media/image40.png"/><Relationship Id="rId66" Type="http://schemas.openxmlformats.org/officeDocument/2006/relationships/image" Target="../media/image8.jpeg"/><Relationship Id="rId87" Type="http://schemas.openxmlformats.org/officeDocument/2006/relationships/customXml" Target="../ink/ink40.xml"/><Relationship Id="rId61" Type="http://schemas.openxmlformats.org/officeDocument/2006/relationships/image" Target="../media/image48.png"/><Relationship Id="rId82" Type="http://schemas.openxmlformats.org/officeDocument/2006/relationships/image" Target="../media/image57.png"/><Relationship Id="rId19" Type="http://schemas.openxmlformats.org/officeDocument/2006/relationships/image" Target="../media/image27.png"/><Relationship Id="rId14" Type="http://schemas.openxmlformats.org/officeDocument/2006/relationships/customXml" Target="../ink/ink5.xml"/><Relationship Id="rId30" Type="http://schemas.openxmlformats.org/officeDocument/2006/relationships/customXml" Target="../ink/ink13.xml"/><Relationship Id="rId35" Type="http://schemas.openxmlformats.org/officeDocument/2006/relationships/image" Target="../media/image35.png"/><Relationship Id="rId56" Type="http://schemas.openxmlformats.org/officeDocument/2006/relationships/customXml" Target="../ink/ink26.xml"/><Relationship Id="rId77" Type="http://schemas.openxmlformats.org/officeDocument/2006/relationships/customXml" Target="../ink/ink35.xml"/><Relationship Id="rId100" Type="http://schemas.openxmlformats.org/officeDocument/2006/relationships/image" Target="../media/image66.png"/><Relationship Id="rId8" Type="http://schemas.openxmlformats.org/officeDocument/2006/relationships/customXml" Target="../ink/ink2.xml"/><Relationship Id="rId51" Type="http://schemas.openxmlformats.org/officeDocument/2006/relationships/image" Target="../media/image43.png"/><Relationship Id="rId72" Type="http://schemas.openxmlformats.org/officeDocument/2006/relationships/image" Target="../media/image52.png"/><Relationship Id="rId93" Type="http://schemas.openxmlformats.org/officeDocument/2006/relationships/customXml" Target="../ink/ink43.xml"/><Relationship Id="rId98" Type="http://schemas.openxmlformats.org/officeDocument/2006/relationships/image" Target="../media/image65.png"/><Relationship Id="rId3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41779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02C5-A9F4-2F00-BAA6-EF930B3F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A756A-DAA9-F574-26FD-A14B2DDE36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81C26-EA13-D213-0C36-0CEDD14D8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4D71D-3F2D-C930-EFCF-6578D1E4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1999A-B465-8844-8301-15F2C4A7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9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8B6F5-9692-41B9-3283-872875478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4F8442-3263-70FB-1EB6-4EDC4D629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92A12-C055-E406-7F87-6F8304A5D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65FF2-5319-5F55-768B-F84387AB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70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DE6F79-FA61-C9C8-8A06-BF2CC4B817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A83C2-77AD-F1AD-E46C-A860FBC0A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A0F0-045E-42C7-5120-36C163EC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ECEEB-845F-5B3A-F76D-113505DDC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5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F2A68-000F-0295-F02A-22919C7C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E7109-8E67-A981-70E8-9E3ADD552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97A261-3C70-4A6C-152C-631652249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9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27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48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09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73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67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8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878995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67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17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648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67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56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 with Image and Author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34F14FD9-9995-BE48-8C0E-B1454B9F23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6012" y="0"/>
            <a:ext cx="7598735" cy="6858000"/>
          </a:xfrm>
          <a:custGeom>
            <a:avLst/>
            <a:gdLst>
              <a:gd name="connsiteX0" fmla="*/ 0 w 7598735"/>
              <a:gd name="connsiteY0" fmla="*/ 0 h 6858000"/>
              <a:gd name="connsiteX1" fmla="*/ 7598735 w 7598735"/>
              <a:gd name="connsiteY1" fmla="*/ 0 h 6858000"/>
              <a:gd name="connsiteX2" fmla="*/ 7598735 w 7598735"/>
              <a:gd name="connsiteY2" fmla="*/ 6858000 h 6858000"/>
              <a:gd name="connsiteX3" fmla="*/ 0 w 7598735"/>
              <a:gd name="connsiteY3" fmla="*/ 6858000 h 6858000"/>
              <a:gd name="connsiteX4" fmla="*/ 0 w 7598735"/>
              <a:gd name="connsiteY4" fmla="*/ 6378840 h 6858000"/>
              <a:gd name="connsiteX5" fmla="*/ 140333 w 7598735"/>
              <a:gd name="connsiteY5" fmla="*/ 6379536 h 6858000"/>
              <a:gd name="connsiteX6" fmla="*/ 3074919 w 7598735"/>
              <a:gd name="connsiteY6" fmla="*/ 489098 h 6858000"/>
              <a:gd name="connsiteX7" fmla="*/ 0 w 7598735"/>
              <a:gd name="connsiteY7" fmla="*/ 4800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8735" h="6858000">
                <a:moveTo>
                  <a:pt x="0" y="0"/>
                </a:moveTo>
                <a:lnTo>
                  <a:pt x="7598735" y="0"/>
                </a:lnTo>
                <a:lnTo>
                  <a:pt x="7598735" y="6858000"/>
                </a:lnTo>
                <a:lnTo>
                  <a:pt x="0" y="6858000"/>
                </a:lnTo>
                <a:lnTo>
                  <a:pt x="0" y="6378840"/>
                </a:lnTo>
                <a:lnTo>
                  <a:pt x="140333" y="6379536"/>
                </a:lnTo>
                <a:lnTo>
                  <a:pt x="3074919" y="489098"/>
                </a:lnTo>
                <a:lnTo>
                  <a:pt x="0" y="480044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FAE6FFB-F37C-7040-87B6-654B2F44CE7A}"/>
              </a:ext>
            </a:extLst>
          </p:cNvPr>
          <p:cNvSpPr/>
          <p:nvPr userDrawn="1"/>
        </p:nvSpPr>
        <p:spPr>
          <a:xfrm>
            <a:off x="413825" y="463261"/>
            <a:ext cx="7347125" cy="5911703"/>
          </a:xfrm>
          <a:custGeom>
            <a:avLst/>
            <a:gdLst>
              <a:gd name="connsiteX0" fmla="*/ 125507 w 7347125"/>
              <a:gd name="connsiteY0" fmla="*/ 0 h 5911703"/>
              <a:gd name="connsiteX1" fmla="*/ 7347125 w 7347125"/>
              <a:gd name="connsiteY1" fmla="*/ 21265 h 5911703"/>
              <a:gd name="connsiteX2" fmla="*/ 4412539 w 7347125"/>
              <a:gd name="connsiteY2" fmla="*/ 5911703 h 5911703"/>
              <a:gd name="connsiteX3" fmla="*/ 1007798 w 7347125"/>
              <a:gd name="connsiteY3" fmla="*/ 5894815 h 5911703"/>
              <a:gd name="connsiteX4" fmla="*/ 1007798 w 7347125"/>
              <a:gd name="connsiteY4" fmla="*/ 5901070 h 5911703"/>
              <a:gd name="connsiteX5" fmla="*/ 0 w 7347125"/>
              <a:gd name="connsiteY5" fmla="*/ 5901070 h 5911703"/>
              <a:gd name="connsiteX6" fmla="*/ 0 w 7347125"/>
              <a:gd name="connsiteY6" fmla="*/ 10632 h 5911703"/>
              <a:gd name="connsiteX7" fmla="*/ 125507 w 7347125"/>
              <a:gd name="connsiteY7" fmla="*/ 10632 h 5911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47125" h="5911703">
                <a:moveTo>
                  <a:pt x="125507" y="0"/>
                </a:moveTo>
                <a:lnTo>
                  <a:pt x="7347125" y="21265"/>
                </a:lnTo>
                <a:lnTo>
                  <a:pt x="4412539" y="5911703"/>
                </a:lnTo>
                <a:lnTo>
                  <a:pt x="1007798" y="5894815"/>
                </a:lnTo>
                <a:lnTo>
                  <a:pt x="1007798" y="5901070"/>
                </a:lnTo>
                <a:lnTo>
                  <a:pt x="0" y="5901070"/>
                </a:lnTo>
                <a:lnTo>
                  <a:pt x="0" y="10632"/>
                </a:lnTo>
                <a:lnTo>
                  <a:pt x="125507" y="1063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11/20/2023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AB73D1-1AA1-4E44-A7DA-8C00D8E10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1501" y="1609159"/>
            <a:ext cx="4253334" cy="3639682"/>
          </a:xfrm>
        </p:spPr>
        <p:txBody>
          <a:bodyPr anchor="t">
            <a:normAutofit/>
          </a:bodyPr>
          <a:lstStyle>
            <a:lvl1pPr algn="l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 Goes Here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611FC0D0-E6E4-7645-B0C7-97FB2012039D}"/>
              </a:ext>
            </a:extLst>
          </p:cNvPr>
          <p:cNvSpPr/>
          <p:nvPr userDrawn="1"/>
        </p:nvSpPr>
        <p:spPr>
          <a:xfrm rot="5400000">
            <a:off x="-48606" y="1669422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60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328D-0628-49FB-120C-705265D0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9FDE-FD6B-8A08-119D-AF57F6BE8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pic>
        <p:nvPicPr>
          <p:cNvPr id="2" name="Picture 13" descr="Picture 13">
            <a:extLst>
              <a:ext uri="{FF2B5EF4-FFF2-40B4-BE49-F238E27FC236}">
                <a16:creationId xmlns:a16="http://schemas.microsoft.com/office/drawing/2014/main" id="{D9A3CD47-9D20-4CCF-B19A-1ED667DCF0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5994"/>
            <a:ext cx="9144000" cy="43647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239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86FC-A7AF-34EC-9BB3-D442E874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632960"/>
            <a:ext cx="10515600" cy="905691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  <a:latin typeface="Arial Nova" panose="020B050402020202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B3BB1-EDEB-F7F2-3740-E03FA1E4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538651"/>
            <a:ext cx="10515600" cy="550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Arial Nova" panose="020B05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3B8F3-0B41-86DE-A43B-D94BA37E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563A2-0BBF-2B89-770A-39D09921C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350E9B6-685E-9211-5C96-734E4ADF72DC}"/>
              </a:ext>
            </a:extLst>
          </p:cNvPr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A461F7F-B150-C139-5F09-9B504EED54C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Picture 1">
            <a:extLst>
              <a:ext uri="{FF2B5EF4-FFF2-40B4-BE49-F238E27FC236}">
                <a16:creationId xmlns:a16="http://schemas.microsoft.com/office/drawing/2014/main" id="{BB465D32-28B7-9452-195C-A8110535AD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61" y="0"/>
            <a:ext cx="10515639" cy="6876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Picture 1">
            <a:extLst>
              <a:ext uri="{FF2B5EF4-FFF2-40B4-BE49-F238E27FC236}">
                <a16:creationId xmlns:a16="http://schemas.microsoft.com/office/drawing/2014/main" id="{4EE409BF-743A-E43D-22AE-3376F4169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81" y="1240594"/>
            <a:ext cx="1701051" cy="3109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 descr="Picture 1">
            <a:extLst>
              <a:ext uri="{FF2B5EF4-FFF2-40B4-BE49-F238E27FC236}">
                <a16:creationId xmlns:a16="http://schemas.microsoft.com/office/drawing/2014/main" id="{597C2BA4-2E77-D5A9-AEFA-1B62C81FC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350058"/>
            <a:ext cx="11045952" cy="2526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12" descr="Picture 1">
            <a:extLst>
              <a:ext uri="{FF2B5EF4-FFF2-40B4-BE49-F238E27FC236}">
                <a16:creationId xmlns:a16="http://schemas.microsoft.com/office/drawing/2014/main" id="{A315CD4F-989E-4429-F178-1CD5E6031A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698171" cy="1198765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64F9F56-A6B3-E6CC-A917-111CBDD570AD}"/>
                  </a:ext>
                </a:extLst>
              </p14:cNvPr>
              <p14:cNvContentPartPr/>
              <p14:nvPr userDrawn="1"/>
            </p14:nvContentPartPr>
            <p14:xfrm>
              <a:off x="1444398" y="1920424"/>
              <a:ext cx="657360" cy="60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64F9F56-A6B3-E6CC-A917-111CBDD570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81398" y="1542424"/>
                <a:ext cx="783000" cy="81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6574F41-B460-6E83-5065-0081A104E63F}"/>
                  </a:ext>
                </a:extLst>
              </p14:cNvPr>
              <p14:cNvContentPartPr/>
              <p14:nvPr userDrawn="1"/>
            </p14:nvContentPartPr>
            <p14:xfrm>
              <a:off x="1480038" y="1874344"/>
              <a:ext cx="338760" cy="1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6574F41-B460-6E83-5065-0081A104E63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62038" y="1766704"/>
                <a:ext cx="37440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91D2A63-175D-67FA-EBB6-AE48BB4E7A4F}"/>
                  </a:ext>
                </a:extLst>
              </p14:cNvPr>
              <p14:cNvContentPartPr/>
              <p14:nvPr userDrawn="1"/>
            </p14:nvContentPartPr>
            <p14:xfrm>
              <a:off x="1447278" y="1993504"/>
              <a:ext cx="394560" cy="19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91D2A63-175D-67FA-EBB6-AE48BB4E7A4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29278" y="1885864"/>
                <a:ext cx="43020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3A05341-C786-B4A3-D2BD-E2B57459CC63}"/>
                  </a:ext>
                </a:extLst>
              </p14:cNvPr>
              <p14:cNvContentPartPr/>
              <p14:nvPr userDrawn="1"/>
            </p14:nvContentPartPr>
            <p14:xfrm>
              <a:off x="1429761" y="1875925"/>
              <a:ext cx="300960" cy="90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3A05341-C786-B4A3-D2BD-E2B57459CC6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12121" y="1767925"/>
                <a:ext cx="3366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016F6A0-1A8E-0184-17EC-06BC90038FCC}"/>
                  </a:ext>
                </a:extLst>
              </p14:cNvPr>
              <p14:cNvContentPartPr/>
              <p14:nvPr userDrawn="1"/>
            </p14:nvContentPartPr>
            <p14:xfrm>
              <a:off x="1609401" y="1882045"/>
              <a:ext cx="98640" cy="11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016F6A0-1A8E-0184-17EC-06BC90038FC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91761" y="1774405"/>
                <a:ext cx="134280" cy="22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8FFFCC55-C494-7FF7-2DDC-A7D81B884904}"/>
              </a:ext>
            </a:extLst>
          </p:cNvPr>
          <p:cNvGrpSpPr/>
          <p:nvPr userDrawn="1"/>
        </p:nvGrpSpPr>
        <p:grpSpPr>
          <a:xfrm>
            <a:off x="1540281" y="2087605"/>
            <a:ext cx="223560" cy="173520"/>
            <a:chOff x="1540281" y="2087605"/>
            <a:chExt cx="223560" cy="173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C17B741-74EC-83A5-FCDC-E17EA1870E4F}"/>
                    </a:ext>
                  </a:extLst>
                </p14:cNvPr>
                <p14:cNvContentPartPr/>
                <p14:nvPr userDrawn="1"/>
              </p14:nvContentPartPr>
              <p14:xfrm>
                <a:off x="1609041" y="2087605"/>
                <a:ext cx="142920" cy="352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C17B741-74EC-83A5-FCDC-E17EA1870E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591041" y="1979605"/>
                  <a:ext cx="17856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E0AA8E7-5042-AC54-07A7-408A65C5C96A}"/>
                    </a:ext>
                  </a:extLst>
                </p14:cNvPr>
                <p14:cNvContentPartPr/>
                <p14:nvPr userDrawn="1"/>
              </p14:nvContentPartPr>
              <p14:xfrm>
                <a:off x="1540281" y="2147725"/>
                <a:ext cx="223560" cy="45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E0AA8E7-5042-AC54-07A7-408A65C5C96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522281" y="2040085"/>
                  <a:ext cx="25920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CF57F1-7D7C-DB5C-BD7E-F5F76C414F5E}"/>
                    </a:ext>
                  </a:extLst>
                </p14:cNvPr>
                <p14:cNvContentPartPr/>
                <p14:nvPr userDrawn="1"/>
              </p14:nvContentPartPr>
              <p14:xfrm>
                <a:off x="1550721" y="2226925"/>
                <a:ext cx="206280" cy="34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CF57F1-7D7C-DB5C-BD7E-F5F76C414F5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533081" y="2118925"/>
                  <a:ext cx="241920" cy="249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826617F-62F2-1B63-28BD-60CE96116643}"/>
                  </a:ext>
                </a:extLst>
              </p14:cNvPr>
              <p14:cNvContentPartPr/>
              <p14:nvPr userDrawn="1"/>
            </p14:nvContentPartPr>
            <p14:xfrm>
              <a:off x="1652601" y="3012085"/>
              <a:ext cx="132120" cy="122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826617F-62F2-1B63-28BD-60CE9611664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34601" y="2904445"/>
                <a:ext cx="167760" cy="22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383A442-55FA-7F9A-DD2C-4ED38BF5676F}"/>
              </a:ext>
            </a:extLst>
          </p:cNvPr>
          <p:cNvGrpSpPr/>
          <p:nvPr userDrawn="1"/>
        </p:nvGrpSpPr>
        <p:grpSpPr>
          <a:xfrm>
            <a:off x="1493121" y="3543445"/>
            <a:ext cx="413280" cy="210240"/>
            <a:chOff x="1493121" y="3543445"/>
            <a:chExt cx="413280" cy="210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7ED67AF-A084-CC39-3172-A54AE260EFC2}"/>
                    </a:ext>
                  </a:extLst>
                </p14:cNvPr>
                <p14:cNvContentPartPr/>
                <p14:nvPr userDrawn="1"/>
              </p14:nvContentPartPr>
              <p14:xfrm>
                <a:off x="1506801" y="3543445"/>
                <a:ext cx="396720" cy="56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7ED67AF-A084-CC39-3172-A54AE260EFC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488801" y="3435445"/>
                  <a:ext cx="4323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FAFCDD1-BA4A-1AB7-C560-2981688D1E82}"/>
                    </a:ext>
                  </a:extLst>
                </p14:cNvPr>
                <p14:cNvContentPartPr/>
                <p14:nvPr userDrawn="1"/>
              </p14:nvContentPartPr>
              <p14:xfrm>
                <a:off x="1493121" y="3598165"/>
                <a:ext cx="413280" cy="85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FAFCDD1-BA4A-1AB7-C560-2981688D1E8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475481" y="3490525"/>
                  <a:ext cx="44892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7CB749D-02FC-95E1-A87D-8FCE3D65421D}"/>
                    </a:ext>
                  </a:extLst>
                </p14:cNvPr>
                <p14:cNvContentPartPr/>
                <p14:nvPr userDrawn="1"/>
              </p14:nvContentPartPr>
              <p14:xfrm>
                <a:off x="1585281" y="3687805"/>
                <a:ext cx="234720" cy="658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7CB749D-02FC-95E1-A87D-8FCE3D65421D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67641" y="3579805"/>
                  <a:ext cx="270360" cy="28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49D80A-4AD1-7FA8-7E10-2C5C8A99604F}"/>
              </a:ext>
            </a:extLst>
          </p:cNvPr>
          <p:cNvGrpSpPr/>
          <p:nvPr userDrawn="1"/>
        </p:nvGrpSpPr>
        <p:grpSpPr>
          <a:xfrm>
            <a:off x="1467561" y="2428525"/>
            <a:ext cx="653040" cy="873360"/>
            <a:chOff x="1467561" y="2428525"/>
            <a:chExt cx="653040" cy="873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C665F20-24E3-7077-958C-11DEFCDAB543}"/>
                    </a:ext>
                  </a:extLst>
                </p14:cNvPr>
                <p14:cNvContentPartPr/>
                <p14:nvPr userDrawn="1"/>
              </p14:nvContentPartPr>
              <p14:xfrm>
                <a:off x="1676361" y="3207925"/>
                <a:ext cx="227160" cy="32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C665F20-24E3-7077-958C-11DEFCDAB54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658721" y="3100285"/>
                  <a:ext cx="2628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60CD37F-8D56-5FAB-9540-E955FE73BD3F}"/>
                    </a:ext>
                  </a:extLst>
                </p14:cNvPr>
                <p14:cNvContentPartPr/>
                <p14:nvPr userDrawn="1"/>
              </p14:nvContentPartPr>
              <p14:xfrm>
                <a:off x="1719201" y="3273805"/>
                <a:ext cx="401400" cy="28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60CD37F-8D56-5FAB-9540-E955FE73BD3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01201" y="3165805"/>
                  <a:ext cx="4370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833EBF0-F305-E0CA-B9C0-EE665E7268BC}"/>
                    </a:ext>
                  </a:extLst>
                </p14:cNvPr>
                <p14:cNvContentPartPr/>
                <p14:nvPr userDrawn="1"/>
              </p14:nvContentPartPr>
              <p14:xfrm>
                <a:off x="1651521" y="3166165"/>
                <a:ext cx="316800" cy="39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833EBF0-F305-E0CA-B9C0-EE665E7268B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633881" y="3058525"/>
                  <a:ext cx="3524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A08763C-34AE-4D1B-A3D6-E9E08CCEEA12}"/>
                    </a:ext>
                  </a:extLst>
                </p14:cNvPr>
                <p14:cNvContentPartPr/>
                <p14:nvPr userDrawn="1"/>
              </p14:nvContentPartPr>
              <p14:xfrm>
                <a:off x="1632081" y="2804725"/>
                <a:ext cx="344520" cy="514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A08763C-34AE-4D1B-A3D6-E9E08CCEEA1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614441" y="2696725"/>
                  <a:ext cx="38016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18F7AC4-958D-17D2-5A26-7FA508BAF421}"/>
                    </a:ext>
                  </a:extLst>
                </p14:cNvPr>
                <p14:cNvContentPartPr/>
                <p14:nvPr userDrawn="1"/>
              </p14:nvContentPartPr>
              <p14:xfrm>
                <a:off x="1545321" y="2428525"/>
                <a:ext cx="217800" cy="399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18F7AC4-958D-17D2-5A26-7FA508BAF42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27681" y="2320885"/>
                  <a:ext cx="25344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CE34F7E-8BA5-E6DE-52DF-7EFBCE422638}"/>
                    </a:ext>
                  </a:extLst>
                </p14:cNvPr>
                <p14:cNvContentPartPr/>
                <p14:nvPr userDrawn="1"/>
              </p14:nvContentPartPr>
              <p14:xfrm>
                <a:off x="1524441" y="2577565"/>
                <a:ext cx="329760" cy="568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CE34F7E-8BA5-E6DE-52DF-7EFBCE42263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06441" y="2469565"/>
                  <a:ext cx="3654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D94A639-134D-6621-704B-3B184648AA84}"/>
                    </a:ext>
                  </a:extLst>
                </p14:cNvPr>
                <p14:cNvContentPartPr/>
                <p14:nvPr userDrawn="1"/>
              </p14:nvContentPartPr>
              <p14:xfrm>
                <a:off x="1574841" y="2787805"/>
                <a:ext cx="297360" cy="453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D94A639-134D-6621-704B-3B184648AA8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556841" y="2680165"/>
                  <a:ext cx="33300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1ED7BF0-EC37-8101-E493-DA63F9AD16AE}"/>
                    </a:ext>
                  </a:extLst>
                </p14:cNvPr>
                <p14:cNvContentPartPr/>
                <p14:nvPr userDrawn="1"/>
              </p14:nvContentPartPr>
              <p14:xfrm>
                <a:off x="1509321" y="2619325"/>
                <a:ext cx="380520" cy="9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1ED7BF0-EC37-8101-E493-DA63F9AD16A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491681" y="2511685"/>
                  <a:ext cx="4161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703BC89-A1DA-D23D-7F14-DC63ED6DBD7A}"/>
                    </a:ext>
                  </a:extLst>
                </p14:cNvPr>
                <p14:cNvContentPartPr/>
                <p14:nvPr userDrawn="1"/>
              </p14:nvContentPartPr>
              <p14:xfrm>
                <a:off x="1509321" y="2675845"/>
                <a:ext cx="393120" cy="48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703BC89-A1DA-D23D-7F14-DC63ED6DBD7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91681" y="2567845"/>
                  <a:ext cx="4287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469584F-C7FB-4139-D26D-2C4224828F3F}"/>
                    </a:ext>
                  </a:extLst>
                </p14:cNvPr>
                <p14:cNvContentPartPr/>
                <p14:nvPr userDrawn="1"/>
              </p14:nvContentPartPr>
              <p14:xfrm>
                <a:off x="1467561" y="2852245"/>
                <a:ext cx="421200" cy="54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469584F-C7FB-4139-D26D-2C4224828F3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449561" y="2744245"/>
                  <a:ext cx="4568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18FAA1A-D8DA-4739-C41A-9893FF1E4131}"/>
                    </a:ext>
                  </a:extLst>
                </p14:cNvPr>
                <p14:cNvContentPartPr/>
                <p14:nvPr userDrawn="1"/>
              </p14:nvContentPartPr>
              <p14:xfrm>
                <a:off x="1538841" y="2952685"/>
                <a:ext cx="407520" cy="43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18FAA1A-D8DA-4739-C41A-9893FF1E413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521201" y="2845045"/>
                  <a:ext cx="4431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4873DF5-1C76-8DEE-D390-BCE1A15C3BFE}"/>
                    </a:ext>
                  </a:extLst>
                </p14:cNvPr>
                <p14:cNvContentPartPr/>
                <p14:nvPr userDrawn="1"/>
              </p14:nvContentPartPr>
              <p14:xfrm>
                <a:off x="1491681" y="2835325"/>
                <a:ext cx="339840" cy="79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4873DF5-1C76-8DEE-D390-BCE1A15C3BF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473681" y="2727685"/>
                  <a:ext cx="37548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7256A6D-49C0-9487-1A37-CEC1B55F71E9}"/>
                    </a:ext>
                  </a:extLst>
                </p14:cNvPr>
                <p14:cNvContentPartPr/>
                <p14:nvPr userDrawn="1"/>
              </p14:nvContentPartPr>
              <p14:xfrm>
                <a:off x="1526601" y="3047005"/>
                <a:ext cx="426240" cy="106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7256A6D-49C0-9487-1A37-CEC1B55F71E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508961" y="2939005"/>
                  <a:ext cx="4618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9BD5ED-2DE9-D2BD-171B-73CA661AE868}"/>
                    </a:ext>
                  </a:extLst>
                </p14:cNvPr>
                <p14:cNvContentPartPr/>
                <p14:nvPr userDrawn="1"/>
              </p14:nvContentPartPr>
              <p14:xfrm>
                <a:off x="1587801" y="3171565"/>
                <a:ext cx="441000" cy="439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9BD5ED-2DE9-D2BD-171B-73CA661AE86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569801" y="3063565"/>
                  <a:ext cx="4766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36CB6B0-1C92-744C-F251-DD984363D57C}"/>
                    </a:ext>
                  </a:extLst>
                </p14:cNvPr>
                <p14:cNvContentPartPr/>
                <p14:nvPr userDrawn="1"/>
              </p14:nvContentPartPr>
              <p14:xfrm>
                <a:off x="1607961" y="2701045"/>
                <a:ext cx="256320" cy="648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36CB6B0-1C92-744C-F251-DD984363D57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589961" y="2593045"/>
                  <a:ext cx="291960" cy="280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69D2B92C-0CEC-A0C3-8BB6-06B8C31D3F56}"/>
                  </a:ext>
                </a:extLst>
              </p14:cNvPr>
              <p14:cNvContentPartPr/>
              <p14:nvPr userDrawn="1"/>
            </p14:nvContentPartPr>
            <p14:xfrm>
              <a:off x="1543238" y="1840313"/>
              <a:ext cx="219240" cy="100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69D2B92C-0CEC-A0C3-8BB6-06B8C31D3F56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1525238" y="1732673"/>
                <a:ext cx="25488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4BAB4978-8E18-33D7-CE7C-6D38A249515C}"/>
                  </a:ext>
                </a:extLst>
              </p14:cNvPr>
              <p14:cNvContentPartPr/>
              <p14:nvPr userDrawn="1"/>
            </p14:nvContentPartPr>
            <p14:xfrm>
              <a:off x="1606598" y="2040113"/>
              <a:ext cx="145440" cy="5832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4BAB4978-8E18-33D7-CE7C-6D38A249515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1588958" y="1932473"/>
                <a:ext cx="181080" cy="27396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45" descr="Picture 1">
            <a:extLst>
              <a:ext uri="{FF2B5EF4-FFF2-40B4-BE49-F238E27FC236}">
                <a16:creationId xmlns:a16="http://schemas.microsoft.com/office/drawing/2014/main" id="{35B195BD-B3E3-17D6-BCA6-25EC59C02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3" y="1117922"/>
            <a:ext cx="1763842" cy="13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7875EC60-6956-BFBF-8DC3-702218426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08" y="6043330"/>
            <a:ext cx="1578312" cy="7235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45604B13-C850-30D8-690A-76254AE6B198}"/>
              </a:ext>
            </a:extLst>
          </p:cNvPr>
          <p:cNvGrpSpPr/>
          <p:nvPr userDrawn="1"/>
        </p:nvGrpSpPr>
        <p:grpSpPr>
          <a:xfrm>
            <a:off x="127277" y="6243623"/>
            <a:ext cx="2604968" cy="527322"/>
            <a:chOff x="1040005" y="2821577"/>
            <a:chExt cx="3933930" cy="88124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B892776-6697-C865-B18B-82BAB14B1585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Picture 8">
              <a:extLst>
                <a:ext uri="{FF2B5EF4-FFF2-40B4-BE49-F238E27FC236}">
                  <a16:creationId xmlns:a16="http://schemas.microsoft.com/office/drawing/2014/main" id="{CFBEF924-4812-EEBB-832C-A25E7BE74E5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7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58472AD-CF59-98C1-D971-48626BB6EDED}"/>
                  </a:ext>
                </a:extLst>
              </p14:cNvPr>
              <p14:cNvContentPartPr/>
              <p14:nvPr userDrawn="1"/>
            </p14:nvContentPartPr>
            <p14:xfrm>
              <a:off x="1621206" y="887224"/>
              <a:ext cx="95760" cy="1080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58472AD-CF59-98C1-D971-48626BB6EDED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585206" y="671584"/>
                <a:ext cx="16740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9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FD7113A-3CBD-52CE-9A47-FFA93F3363CB}"/>
                  </a:ext>
                </a:extLst>
              </p14:cNvPr>
              <p14:cNvContentPartPr/>
              <p14:nvPr userDrawn="1"/>
            </p14:nvContentPartPr>
            <p14:xfrm>
              <a:off x="1658286" y="935104"/>
              <a:ext cx="63720" cy="3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FD7113A-3CBD-52CE-9A47-FFA93F3363CB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1622646" y="719464"/>
                <a:ext cx="135360" cy="43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1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D71AFB5D-3A76-55A8-F501-A8DECF3F69D8}"/>
                  </a:ext>
                </a:extLst>
              </p14:cNvPr>
              <p14:cNvContentPartPr/>
              <p14:nvPr userDrawn="1"/>
            </p14:nvContentPartPr>
            <p14:xfrm>
              <a:off x="1648206" y="781024"/>
              <a:ext cx="84960" cy="576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D71AFB5D-3A76-55A8-F501-A8DECF3F69D8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612206" y="565024"/>
                <a:ext cx="156600" cy="43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3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17A5AB1A-EC09-4055-EA2D-BAA5E4650C67}"/>
                  </a:ext>
                </a:extLst>
              </p14:cNvPr>
              <p14:cNvContentPartPr/>
              <p14:nvPr userDrawn="1"/>
            </p14:nvContentPartPr>
            <p14:xfrm>
              <a:off x="1610766" y="323824"/>
              <a:ext cx="105840" cy="219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17A5AB1A-EC09-4055-EA2D-BAA5E4650C67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1574766" y="108184"/>
                <a:ext cx="177480" cy="45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33E17D72-A6C4-6CA1-C918-7B2C3A44D459}"/>
              </a:ext>
            </a:extLst>
          </p:cNvPr>
          <p:cNvGrpSpPr/>
          <p:nvPr/>
        </p:nvGrpSpPr>
        <p:grpSpPr>
          <a:xfrm>
            <a:off x="1592766" y="797224"/>
            <a:ext cx="205920" cy="149400"/>
            <a:chOff x="1592766" y="797224"/>
            <a:chExt cx="205920" cy="149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CB5D38F-18FC-3DF0-0C01-8DD66B25DD5C}"/>
                    </a:ext>
                  </a:extLst>
                </p14:cNvPr>
                <p14:cNvContentPartPr/>
                <p14:nvPr userDrawn="1"/>
              </p14:nvContentPartPr>
              <p14:xfrm>
                <a:off x="1592766" y="897664"/>
                <a:ext cx="205920" cy="489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CB5D38F-18FC-3DF0-0C01-8DD66B25DD5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557126" y="682024"/>
                  <a:ext cx="27756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477338C-A19B-E0D2-AFE0-DB719B26803B}"/>
                    </a:ext>
                  </a:extLst>
                </p14:cNvPr>
                <p14:cNvContentPartPr/>
                <p14:nvPr userDrawn="1"/>
              </p14:nvContentPartPr>
              <p14:xfrm>
                <a:off x="1618686" y="797224"/>
                <a:ext cx="119520" cy="324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477338C-A19B-E0D2-AFE0-DB719B26803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582686" y="581584"/>
                  <a:ext cx="191160" cy="46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9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6A222A9D-3D43-716A-6F92-7BACAA3F60B4}"/>
                  </a:ext>
                </a:extLst>
              </p14:cNvPr>
              <p14:cNvContentPartPr/>
              <p14:nvPr userDrawn="1"/>
            </p14:nvContentPartPr>
            <p14:xfrm>
              <a:off x="1621893" y="132503"/>
              <a:ext cx="154440" cy="11088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6A222A9D-3D43-716A-6F92-7BACAA3F60B4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585893" y="-83497"/>
                <a:ext cx="226080" cy="54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09D52C4-FDB3-AE40-2AD0-5A254A7E1B0B}"/>
                  </a:ext>
                </a:extLst>
              </p14:cNvPr>
              <p14:cNvContentPartPr/>
              <p14:nvPr userDrawn="1"/>
            </p14:nvContentPartPr>
            <p14:xfrm>
              <a:off x="1540533" y="154103"/>
              <a:ext cx="319680" cy="1036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09D52C4-FDB3-AE40-2AD0-5A254A7E1B0B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1477533" y="-223897"/>
                <a:ext cx="445320" cy="85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D631A5A8-E188-8FF3-D207-73E4C0CF6533}"/>
              </a:ext>
            </a:extLst>
          </p:cNvPr>
          <p:cNvGrpSpPr/>
          <p:nvPr/>
        </p:nvGrpSpPr>
        <p:grpSpPr>
          <a:xfrm>
            <a:off x="1555653" y="9023"/>
            <a:ext cx="194040" cy="442241"/>
            <a:chOff x="1555653" y="9023"/>
            <a:chExt cx="194040" cy="442241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3E0172D-CC8C-71B9-E2C1-B87A4D41CF12}"/>
                    </a:ext>
                  </a:extLst>
                </p14:cNvPr>
                <p14:cNvContentPartPr/>
                <p14:nvPr userDrawn="1"/>
              </p14:nvContentPartPr>
              <p14:xfrm>
                <a:off x="1619766" y="392944"/>
                <a:ext cx="113040" cy="51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3E0172D-CC8C-71B9-E2C1-B87A4D41CF1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583766" y="177304"/>
                  <a:ext cx="184680" cy="48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17D5517-40BC-3D20-167A-75CA12855568}"/>
                    </a:ext>
                  </a:extLst>
                </p14:cNvPr>
                <p14:cNvContentPartPr/>
                <p14:nvPr userDrawn="1"/>
              </p14:nvContentPartPr>
              <p14:xfrm>
                <a:off x="1658286" y="318424"/>
                <a:ext cx="52920" cy="5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17D5517-40BC-3D20-167A-75CA1285556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622646" y="102784"/>
                  <a:ext cx="124560" cy="43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7EC4261-478D-D5B2-52EA-C526DFDD0146}"/>
                    </a:ext>
                  </a:extLst>
                </p14:cNvPr>
                <p14:cNvContentPartPr/>
                <p14:nvPr userDrawn="1"/>
              </p14:nvContentPartPr>
              <p14:xfrm>
                <a:off x="1633806" y="358384"/>
                <a:ext cx="73080" cy="928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7EC4261-478D-D5B2-52EA-C526DFDD014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597806" y="142744"/>
                  <a:ext cx="144720" cy="5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8F92B843-9BBF-1ABD-3E7D-3EE5C40F62FF}"/>
                    </a:ext>
                  </a:extLst>
                </p14:cNvPr>
                <p14:cNvContentPartPr/>
                <p14:nvPr userDrawn="1"/>
              </p14:nvContentPartPr>
              <p14:xfrm>
                <a:off x="1615446" y="310144"/>
                <a:ext cx="64800" cy="810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8F92B843-9BBF-1ABD-3E7D-3EE5C40F62FF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579806" y="94504"/>
                  <a:ext cx="136440" cy="51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3668C0FF-5716-208A-838C-ACED157F9704}"/>
                    </a:ext>
                  </a:extLst>
                </p14:cNvPr>
                <p14:cNvContentPartPr/>
                <p14:nvPr userDrawn="1"/>
              </p14:nvContentPartPr>
              <p14:xfrm>
                <a:off x="1579413" y="219623"/>
                <a:ext cx="167400" cy="104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3668C0FF-5716-208A-838C-ACED157F970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516413" y="-158377"/>
                  <a:ext cx="293040" cy="86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71C2F3E-DD94-F875-77A1-DB7168CC0783}"/>
                    </a:ext>
                  </a:extLst>
                </p14:cNvPr>
                <p14:cNvContentPartPr/>
                <p14:nvPr userDrawn="1"/>
              </p14:nvContentPartPr>
              <p14:xfrm>
                <a:off x="1570053" y="114143"/>
                <a:ext cx="179640" cy="702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71C2F3E-DD94-F875-77A1-DB7168CC078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507053" y="-263857"/>
                  <a:ext cx="305280" cy="82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C34C180-B468-4D6F-4330-12A9B7BADF8E}"/>
                    </a:ext>
                  </a:extLst>
                </p14:cNvPr>
                <p14:cNvContentPartPr/>
                <p14:nvPr userDrawn="1"/>
              </p14:nvContentPartPr>
              <p14:xfrm>
                <a:off x="1555653" y="9023"/>
                <a:ext cx="159480" cy="1087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C34C180-B468-4D6F-4330-12A9B7BADF8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492653" y="-368617"/>
                  <a:ext cx="285120" cy="86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53E1360-0F8E-D8F8-33D4-9E93AED81084}"/>
                    </a:ext>
                  </a:extLst>
                </p14:cNvPr>
                <p14:cNvContentPartPr/>
                <p14:nvPr userDrawn="1"/>
              </p14:nvContentPartPr>
              <p14:xfrm>
                <a:off x="1585173" y="50783"/>
                <a:ext cx="131040" cy="30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53E1360-0F8E-D8F8-33D4-9E93AED8108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522173" y="-327217"/>
                  <a:ext cx="256680" cy="78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9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9F4F211C-4ACD-7590-11D0-AE743A6B4D69}"/>
                  </a:ext>
                </a:extLst>
              </p14:cNvPr>
              <p14:cNvContentPartPr/>
              <p14:nvPr userDrawn="1"/>
            </p14:nvContentPartPr>
            <p14:xfrm>
              <a:off x="1629093" y="154103"/>
              <a:ext cx="102600" cy="302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9F4F211C-4ACD-7590-11D0-AE743A6B4D69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1566453" y="-223897"/>
                <a:ext cx="22824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76CA87FD-D172-4332-0260-A137D4C3EBCC}"/>
                  </a:ext>
                </a:extLst>
              </p14:cNvPr>
              <p14:cNvContentPartPr/>
              <p14:nvPr userDrawn="1"/>
            </p14:nvContentPartPr>
            <p14:xfrm>
              <a:off x="1644213" y="23"/>
              <a:ext cx="84960" cy="4716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76CA87FD-D172-4332-0260-A137D4C3EBCC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1581213" y="-377617"/>
                <a:ext cx="210600" cy="80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3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EC16A76-9323-D9A8-4591-30DA5D49A4EB}"/>
                  </a:ext>
                </a:extLst>
              </p14:cNvPr>
              <p14:cNvContentPartPr/>
              <p14:nvPr userDrawn="1"/>
            </p14:nvContentPartPr>
            <p14:xfrm>
              <a:off x="-533520" y="1133325"/>
              <a:ext cx="360" cy="36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EC16A76-9323-D9A8-4591-30DA5D49A4EB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-596520" y="755325"/>
                <a:ext cx="126000" cy="75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848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94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A7C-F9FF-6F55-A151-DA11C2D22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5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DDF36-4317-8FDE-268B-14CA509ED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BC4A7-12C2-4A75-2CC7-7D4BD432A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EF368-B042-5441-DE9A-46DDF78D0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6BE84D-47AB-43B1-ADC7-707CEBA563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0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9B7E2-9FCB-0666-3CD4-5B6B5875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E1EEA-E54A-9391-5310-C1EBD6DE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00C592-025D-B592-1489-B7D0D74A7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20316-F955-1229-A3FA-76C9EF227A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A80C33-05EF-4C15-375A-384ECDB29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80164B-894F-99E1-C559-AF1143F6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DED325-44D9-1E4E-2E92-9E87B352A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A10F-4E27-AFE7-1AB2-5BDA0C5E1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C9C36-9096-F6A2-8846-BC853364C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2B4CE5-F800-799E-8A6D-5A2CE4D1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656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C05D1-50DF-7CDF-FC73-A5944E247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A5CEB-8FA9-72C8-C041-70343293C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8D8C6C-34F5-18BD-3D3C-B37181F41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C5223-9A89-CD57-217E-76D434135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AC8BEA-E95A-E85B-0DE1-410BB500C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F6A3-337B-1452-7A0D-1EAF7E08B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All content copyright ©2023. James T. Lang. All rights reserved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04640-9694-7C4E-F449-348554490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47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5" r:id="rId3"/>
    <p:sldLayoutId id="2147483719" r:id="rId4"/>
    <p:sldLayoutId id="2147483650" r:id="rId5"/>
    <p:sldLayoutId id="2147483707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DBDA50-C783-415B-AB6D-255670FB08A0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3372D-1A20-4AD4-8058-224702A104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22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erfrontpropertylaw.com/blog/posts/stopping-pollution-with-citizens-environmental-lawsuits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hyperlink" Target="https://www.waterfrontpropertylaw.com/blog/posts/vmrc-issue-permit-for-hardened-shoreline/" TargetMode="External"/><Relationship Id="rId4" Type="http://schemas.openxmlformats.org/officeDocument/2006/relationships/hyperlink" Target="https://www.waterfrontpropertylaw.com/blog/posts/clean-water-act-oil-pollution-ac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jlang@pendercoward.com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D533C0-B75F-3052-E1D5-C795BDC5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499610"/>
            <a:ext cx="10515600" cy="905691"/>
          </a:xfrm>
        </p:spPr>
        <p:txBody>
          <a:bodyPr/>
          <a:lstStyle/>
          <a:p>
            <a:pPr algn="ctr"/>
            <a:r>
              <a:rPr lang="en-US" sz="2800" dirty="0"/>
              <a:t>The</a:t>
            </a:r>
            <a:r>
              <a:rPr lang="en-US" sz="4000" dirty="0"/>
              <a:t> </a:t>
            </a:r>
            <a:r>
              <a:rPr lang="en-US" sz="2800" dirty="0"/>
              <a:t>Federal Clean Water Act:  A Presentation for the Nansemond River Preservation Alliance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2D0954B-EF6D-F4DF-08F3-66348C2F5E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                          Jim Lang                         November 16,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526471-6968-E707-FC99-5DA0DE3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936CB-E580-5A2F-3321-EB63F8AFA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6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okeh">
            <a:extLst>
              <a:ext uri="{FF2B5EF4-FFF2-40B4-BE49-F238E27FC236}">
                <a16:creationId xmlns:a16="http://schemas.microsoft.com/office/drawing/2014/main" id="{26B9AB7A-4AA4-6AE6-2044-D154C1ACAD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2295" y="0"/>
            <a:ext cx="4459705" cy="6857999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663DD64-C0BC-AC8A-D531-C253A15D2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90875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7282A-706E-1338-952A-B4071FD4C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3347" y="1905003"/>
            <a:ext cx="3834063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In January 1969, a “blowout” at a Union Oil Company oil platform six miles offshore in the Pacific Ocean released 200,000 gallons of crude oil over an eleven-day period, marring 35 miles of coastline near Santa Barbara, California.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17FDA-E400-8279-8C98-3E5785F3A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3119" y="449093"/>
            <a:ext cx="4957011" cy="1026695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Union Oil Company Spill 1969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E7EDED33-CD77-B09D-26FB-547ADF1E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1C8746-39E9-A11C-B4A6-223416D88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F4C68DA-446F-ACF6-2D80-5A3992993F5D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CE591074-666A-395C-0FF8-C220D5F4FB6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247716C-934A-851D-F293-5B9C3E2888B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2A6CD8-769F-70BC-D11A-390A7BA3DF9E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E3CD9D93-B5A7-2201-8054-4BF346DF671F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E7FC1C1-2661-576F-0BD9-921318F027ED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2359D8-F50C-15FC-86A1-9363C75534B3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1EF72CA-022F-5D20-F735-B21E5A774295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Picture 8">
              <a:extLst>
                <a:ext uri="{FF2B5EF4-FFF2-40B4-BE49-F238E27FC236}">
                  <a16:creationId xmlns:a16="http://schemas.microsoft.com/office/drawing/2014/main" id="{90F076EC-7164-AFB7-4C15-12BCFA1255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443E824-FA60-0E18-B103-FCCF5DC3F9F4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050D0133-89FC-8E5C-32FE-537C9111E49F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10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4567AF1-A7A5-648A-67A2-9EE49CAA66AC}"/>
              </a:ext>
            </a:extLst>
          </p:cNvPr>
          <p:cNvSpPr txBox="1">
            <a:spLocks/>
          </p:cNvSpPr>
          <p:nvPr/>
        </p:nvSpPr>
        <p:spPr>
          <a:xfrm>
            <a:off x="42334" y="5943096"/>
            <a:ext cx="5331772" cy="2736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>
                <a:solidFill>
                  <a:schemeClr val="bg1"/>
                </a:solidFill>
              </a:rPr>
              <a:t>Gore Lamar, U.S. Fish and Wildlife Service, Public domain,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046362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 r="-3" b="-3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Cuyahoga River Fire Nov. 3, 1952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0053" y="5947423"/>
            <a:ext cx="3822189" cy="50150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indent="-22860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000" i="1" dirty="0"/>
              <a:t>Courtesy of Special Collections, Michael Schwartz Library at Cleveland State University from the Cuyahoga River – Fires, Accidents Collection.</a:t>
            </a:r>
            <a:endParaRPr lang="en-US" sz="1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8A3E8-F045-29D0-A0AE-FD64AC2DB71D}"/>
              </a:ext>
            </a:extLst>
          </p:cNvPr>
          <p:cNvSpPr txBox="1">
            <a:spLocks/>
          </p:cNvSpPr>
          <p:nvPr/>
        </p:nvSpPr>
        <p:spPr>
          <a:xfrm>
            <a:off x="401053" y="2265037"/>
            <a:ext cx="3144252" cy="4227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June 1969, the Cuyahoga River burst into flames in Cleveland, Ohio, after sparks from a passing train set fire to oil-soaked debris floating on the surface of the water.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76D1C861-E1D6-8A38-5F27-074EA93E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26CF975-69AD-4442-08B2-D8CDD7E5C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8142F41-AE92-FAAD-DF52-13B6F29D3C64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B5320E7-D8B3-1823-6BE0-71028D15350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0E35D05-F6DD-F8A6-2EF7-C0CB539BE97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84D4A42A-FAC4-F243-BB53-EC44C53AF5C3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6DC70F0-3F1A-C47F-25C1-E763C020BC38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6FAFFC7-00BC-5EA9-1D9B-2C89D00A72F5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B9B318-E96F-CF18-D1C4-93002811F34D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6073C1-9AF8-E1E0-80C4-AE554152F4A3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Picture 8">
              <a:extLst>
                <a:ext uri="{FF2B5EF4-FFF2-40B4-BE49-F238E27FC236}">
                  <a16:creationId xmlns:a16="http://schemas.microsoft.com/office/drawing/2014/main" id="{A35E5450-EC76-8DCF-6333-F7B0A42F56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BC1E133D-03F0-1A6C-8F4E-F20ABDB423D0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B9EE1CAC-6F54-33CD-ECD7-1046ADA5F2A8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11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4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4" y="327025"/>
            <a:ext cx="5494484" cy="103394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This Series of Catastrophes Birth the Environmental 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4" y="2275367"/>
            <a:ext cx="5167311" cy="3930171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National Environmental Policy Act (1969)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Clean Air Act (1970)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Clean Water Act (1972)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RCRA (1976)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CERCLA (1980)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Mountains and a lake">
            <a:extLst>
              <a:ext uri="{FF2B5EF4-FFF2-40B4-BE49-F238E27FC236}">
                <a16:creationId xmlns:a16="http://schemas.microsoft.com/office/drawing/2014/main" id="{9DD7C2CA-B018-95DF-AB0D-81BEC8947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50B34DC-956A-12B8-58F9-38E23BC44FD2}"/>
              </a:ext>
            </a:extLst>
          </p:cNvPr>
          <p:cNvSpPr/>
          <p:nvPr/>
        </p:nvSpPr>
        <p:spPr>
          <a:xfrm>
            <a:off x="0" y="1621464"/>
            <a:ext cx="128016" cy="6539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7E1DAA-C4D5-B6D7-4F48-4106A965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EEE8E-0020-D00C-6833-CE74E2EA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A0A6CBA-C93B-FC4C-AC20-E86DEAD5526B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284477C-169B-5562-E999-18C38E1FC1B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8DA80D9-86D1-ED33-BD7C-5DA46C0C8389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7FBC15E1-564F-B799-7AF9-FBABF71A4DAD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99E1EA1-8D05-560C-4E64-13EC832EC13E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023F4AEE-63BF-AC1E-302B-264064964995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206AB2-1053-79AD-BBEC-11CAAB68BDD9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1C8D80-803E-7969-078A-B41A8A8BFD5F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Picture 8">
              <a:extLst>
                <a:ext uri="{FF2B5EF4-FFF2-40B4-BE49-F238E27FC236}">
                  <a16:creationId xmlns:a16="http://schemas.microsoft.com/office/drawing/2014/main" id="{DB8F6767-94BD-88BC-7E43-D92324BE9C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11A3701-B4F5-B757-0AFF-16E22C11A4D9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26350769-6AC8-8C96-A248-72BDD54F3C16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12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10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72BFD-E246-05F7-68E2-FE8892541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583" y="249536"/>
            <a:ext cx="3369234" cy="878862"/>
          </a:xfrm>
        </p:spPr>
        <p:txBody>
          <a:bodyPr anchor="b">
            <a:noAutofit/>
          </a:bodyPr>
          <a:lstStyle/>
          <a:p>
            <a:pPr algn="r"/>
            <a:r>
              <a:rPr lang="en-US" sz="3200" dirty="0"/>
              <a:t>Clean Water Act  Overview</a:t>
            </a:r>
          </a:p>
        </p:txBody>
      </p:sp>
      <p:pic>
        <p:nvPicPr>
          <p:cNvPr id="7" name="Picture 6" descr="Hand holding fishing rod">
            <a:extLst>
              <a:ext uri="{FF2B5EF4-FFF2-40B4-BE49-F238E27FC236}">
                <a16:creationId xmlns:a16="http://schemas.microsoft.com/office/drawing/2014/main" id="{91D69D7C-746C-86C4-4659-13C3E05542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433CE-085A-C844-9E1A-1F6653870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9978" y="1275906"/>
            <a:ext cx="3369234" cy="5080443"/>
          </a:xfrm>
        </p:spPr>
        <p:txBody>
          <a:bodyPr anchor="t">
            <a:normAutofit/>
          </a:bodyPr>
          <a:lstStyle/>
          <a:p>
            <a:r>
              <a:rPr lang="en-US" sz="2000" dirty="0"/>
              <a:t>Goal:  Fishable and swimmable by 1983 &amp; eliminate all discharges of pollutants by 1985</a:t>
            </a:r>
          </a:p>
          <a:p>
            <a:r>
              <a:rPr lang="en-US" sz="2000" dirty="0"/>
              <a:t>Federal/State Partnership</a:t>
            </a:r>
          </a:p>
          <a:p>
            <a:r>
              <a:rPr lang="en-US" sz="2000" dirty="0"/>
              <a:t>Upgrade sewage treatment plants</a:t>
            </a:r>
          </a:p>
          <a:p>
            <a:r>
              <a:rPr lang="en-US" sz="2000" dirty="0"/>
              <a:t>Permits needed for end of pipe discharges</a:t>
            </a:r>
          </a:p>
          <a:p>
            <a:r>
              <a:rPr lang="en-US" sz="2000" dirty="0"/>
              <a:t>Permits needed for placement of fill (wetlands)</a:t>
            </a:r>
          </a:p>
          <a:p>
            <a:r>
              <a:rPr lang="en-US" sz="2000" dirty="0"/>
              <a:t>Control pollution in stormwater</a:t>
            </a:r>
          </a:p>
          <a:p>
            <a:r>
              <a:rPr lang="en-US" sz="2000" dirty="0"/>
              <a:t>Enforcement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A0EBBE68-5538-3938-7407-8F7A12823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244936A-005D-ABC1-7A78-091A23421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CD92B6F8-55F0-7E8B-A081-60AF4453D58F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895C042C-0E69-0472-738E-15B8E02E558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3" name="Slide Number Placeholder 4">
            <a:extLst>
              <a:ext uri="{FF2B5EF4-FFF2-40B4-BE49-F238E27FC236}">
                <a16:creationId xmlns:a16="http://schemas.microsoft.com/office/drawing/2014/main" id="{BDAB1C92-C86F-EFC1-BD6D-4F16BAC0325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4" name="Footer Placeholder 3">
            <a:extLst>
              <a:ext uri="{FF2B5EF4-FFF2-40B4-BE49-F238E27FC236}">
                <a16:creationId xmlns:a16="http://schemas.microsoft.com/office/drawing/2014/main" id="{186FD944-04AF-2CC8-E973-9D3012A96EDB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1E297D4D-4258-9E90-7D28-4B580BC112D2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BFC9B2FB-3CB3-1AC3-05D9-6A866FC9E63B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C7CBF7-E849-EFC9-45D9-342AE06365D2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7FDC8CC-7078-84B0-3BB5-2BC51F528B7C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9" name="Picture 38" descr="Picture 8">
              <a:extLst>
                <a:ext uri="{FF2B5EF4-FFF2-40B4-BE49-F238E27FC236}">
                  <a16:creationId xmlns:a16="http://schemas.microsoft.com/office/drawing/2014/main" id="{2B359D0A-63D1-E4EE-1109-68C3D00DE4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348D9131-F4F9-CFAD-856A-82EE1443701C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41" name="Slide Number Placeholder 4">
            <a:extLst>
              <a:ext uri="{FF2B5EF4-FFF2-40B4-BE49-F238E27FC236}">
                <a16:creationId xmlns:a16="http://schemas.microsoft.com/office/drawing/2014/main" id="{9339C2D5-67F9-93A6-A81E-1F989606A9BA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13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387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F5A64-B5A5-7441-63F3-EACC1F2C9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47C31-7662-0DE2-0782-A1203C18A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85E4DD5-05F6-E1E3-FC51-98DC59064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duotone>
              <a:schemeClr val="accent1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60120"/>
            <a:ext cx="12192000" cy="691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F46D1-2A35-D42C-D8C8-0937190C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760" y="1166799"/>
            <a:ext cx="4831180" cy="4771524"/>
          </a:xfrm>
        </p:spPr>
        <p:txBody>
          <a:bodyPr/>
          <a:lstStyle/>
          <a:p>
            <a:r>
              <a:rPr lang="en-US" sz="3200" dirty="0"/>
              <a:t>Certainly not fishable and swimmable as of 1983</a:t>
            </a:r>
          </a:p>
          <a:p>
            <a:r>
              <a:rPr lang="en-US" sz="3200" dirty="0"/>
              <a:t>Significant amendments in 1977,1987 &amp; 1990</a:t>
            </a:r>
          </a:p>
          <a:p>
            <a:r>
              <a:rPr lang="en-US" sz="3200" dirty="0"/>
              <a:t>Citizen Environmental Lawsuits pushed EPA</a:t>
            </a:r>
          </a:p>
          <a:p>
            <a:pPr lvl="1"/>
            <a:r>
              <a:rPr lang="en-US" sz="2800" dirty="0"/>
              <a:t>Total Maximum Daily Load</a:t>
            </a:r>
          </a:p>
          <a:p>
            <a:pPr lvl="1"/>
            <a:r>
              <a:rPr lang="en-US" sz="2800" dirty="0"/>
              <a:t>Stormwater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316AFB-FE15-C118-1384-CE266C2F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46" y="194901"/>
            <a:ext cx="7166810" cy="635000"/>
          </a:xfrm>
        </p:spPr>
        <p:txBody>
          <a:bodyPr/>
          <a:lstStyle/>
          <a:p>
            <a:pPr algn="ctr"/>
            <a:r>
              <a:rPr lang="en-US" dirty="0"/>
              <a:t>Fishable and Swimmable?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C28C29D9-D630-80CB-9243-E59D3E3A2958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EC2F144-6CE8-EDF8-8EC3-61D87807EB8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DC4E82-128F-06E2-BCDB-6BB4291373B6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5A92563-D433-7A4A-F895-B8FA6BCF8C69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395EA48-DCB6-5EE3-7EC1-9C308C68030A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2A41D59-1590-40E1-810E-E5FC0CBF8888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7768B3-2D38-C52B-50A1-440E4E41DB71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09B81-7461-0DF5-AE28-73137FB4C7D7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Picture 8">
              <a:extLst>
                <a:ext uri="{FF2B5EF4-FFF2-40B4-BE49-F238E27FC236}">
                  <a16:creationId xmlns:a16="http://schemas.microsoft.com/office/drawing/2014/main" id="{D4E96F0C-F3C3-C0B3-FAF9-4F0E3436ED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C669003-E1DE-14E2-E861-9A167611C2F5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D5BCDCE8-29CD-3CE6-13D9-C71CAF925BE2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14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D48C36-228E-C4F0-05B2-8F185F109C17}"/>
              </a:ext>
            </a:extLst>
          </p:cNvPr>
          <p:cNvSpPr txBox="1"/>
          <p:nvPr/>
        </p:nvSpPr>
        <p:spPr>
          <a:xfrm>
            <a:off x="7087589" y="6067895"/>
            <a:ext cx="47772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/>
              <a:t>National Archives at College Park, Public domain,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572380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065D2-98E6-C33F-5A24-A28534ED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20783-E807-28DE-CC13-77FD5CF58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 descr="Aerial of forest and lake">
            <a:extLst>
              <a:ext uri="{FF2B5EF4-FFF2-40B4-BE49-F238E27FC236}">
                <a16:creationId xmlns:a16="http://schemas.microsoft.com/office/drawing/2014/main" id="{9CFC450E-16C7-C0E2-6F43-EB69579F78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F00F2B-26F6-48D3-D94E-65EB70C1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" y="232569"/>
            <a:ext cx="10515600" cy="635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Federal/State Partnership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2B2F7-920D-77CB-A9FE-32D4FACF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726" y="1551989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Va. Tidal Wetlands Act of 1972 (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Va. Code §§28.2-1300 to 1320)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Va. Nontidal Wetlands Act of 2001(Va. Code </a:t>
            </a:r>
            <a:r>
              <a:rPr lang="en-US" altLang="en-US" dirty="0">
                <a:solidFill>
                  <a:schemeClr val="bg1"/>
                </a:solidFill>
              </a:rPr>
              <a:t>§§62.1-44.15:20 to 44.15:23.1)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Chesapeake Bay Preservation Act of 1988 (</a:t>
            </a:r>
            <a:r>
              <a:rPr lang="pl-PL" dirty="0">
                <a:solidFill>
                  <a:schemeClr val="bg1"/>
                </a:solidFill>
              </a:rPr>
              <a:t>Virginia code §§ 62.1-44.15:67 to 62.1-44.15:79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Va. State Water Control Law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VPDES permit for end of pipe discharges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VWP permit for wetlands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Va Erosion and Sediment Control Law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Va Stormwater Management Act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B3C38B0-1832-A5A4-516F-EDFB58459F41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9A0D525-D54B-8B9D-4B8C-95F15CA5288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3AB4F1D0-1660-4EAE-98DC-94A36816EB05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B3516F-F3AA-D0EE-5A90-F4E397B3C7A4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61A244D-319E-4190-386E-9E6AF1213E51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F52412EF-2E6B-2E6A-67F8-678C9FD65B8D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5636C533-0A2B-E89D-4C03-8BCCA2441CDF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45EE8984-62BD-E160-291E-D76C5635606B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66AE4E-0FC5-AABE-8BB4-80ACF66574DB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6FDEBE-7466-BE77-022F-495A6A8A131A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9" name="Picture 18" descr="Picture 8">
              <a:extLst>
                <a:ext uri="{FF2B5EF4-FFF2-40B4-BE49-F238E27FC236}">
                  <a16:creationId xmlns:a16="http://schemas.microsoft.com/office/drawing/2014/main" id="{170C4CE2-D679-F080-69CB-B7159A5E930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3FB618D4-D61E-4B93-A878-CE87563E2AA3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F60D704C-6975-17AB-E90D-3FC162510CDA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15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331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9E1D38-A1F4-1CEC-3F0A-C35631D58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76105E-4A80-B833-CD34-CAE42A4E7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52F225-36B4-CDFB-7A13-413F75D0F5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03518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F11A9BE-C5BB-2556-9361-C6ED27ADBC8F}"/>
              </a:ext>
            </a:extLst>
          </p:cNvPr>
          <p:cNvSpPr/>
          <p:nvPr/>
        </p:nvSpPr>
        <p:spPr>
          <a:xfrm>
            <a:off x="4211053" y="-12032"/>
            <a:ext cx="8001000" cy="7006390"/>
          </a:xfrm>
          <a:custGeom>
            <a:avLst/>
            <a:gdLst>
              <a:gd name="connsiteX0" fmla="*/ 0 w 8001000"/>
              <a:gd name="connsiteY0" fmla="*/ 0 h 6894095"/>
              <a:gd name="connsiteX1" fmla="*/ 3031958 w 8001000"/>
              <a:gd name="connsiteY1" fmla="*/ 6845969 h 6894095"/>
              <a:gd name="connsiteX2" fmla="*/ 8001000 w 8001000"/>
              <a:gd name="connsiteY2" fmla="*/ 6894095 h 6894095"/>
              <a:gd name="connsiteX3" fmla="*/ 8001000 w 8001000"/>
              <a:gd name="connsiteY3" fmla="*/ 0 h 6894095"/>
              <a:gd name="connsiteX4" fmla="*/ 0 w 8001000"/>
              <a:gd name="connsiteY4" fmla="*/ 0 h 689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01000" h="6894095">
                <a:moveTo>
                  <a:pt x="0" y="0"/>
                </a:moveTo>
                <a:lnTo>
                  <a:pt x="3031958" y="6845969"/>
                </a:lnTo>
                <a:lnTo>
                  <a:pt x="8001000" y="6894095"/>
                </a:lnTo>
                <a:lnTo>
                  <a:pt x="8001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AF8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FE0140-51AF-0110-A867-077C54BD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926" y="405063"/>
            <a:ext cx="6702274" cy="635000"/>
          </a:xfrm>
        </p:spPr>
        <p:txBody>
          <a:bodyPr/>
          <a:lstStyle/>
          <a:p>
            <a:pPr algn="r"/>
            <a:r>
              <a:rPr lang="en-US" sz="3200" dirty="0"/>
              <a:t>Upgrade Sewage Treatment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4C6C5-FF15-A9B2-EFA9-F2AEDC58E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548" y="1363579"/>
            <a:ext cx="6284494" cy="4058653"/>
          </a:xfrm>
        </p:spPr>
        <p:txBody>
          <a:bodyPr/>
          <a:lstStyle/>
          <a:p>
            <a:r>
              <a:rPr lang="en-US" sz="2400" dirty="0"/>
              <a:t>Construction grants program (1987 amendments replaced the grant program with a revolving loan)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B8DAF5-3338-F7B5-805A-6E881790F747}"/>
              </a:ext>
            </a:extLst>
          </p:cNvPr>
          <p:cNvSpPr txBox="1">
            <a:spLocks/>
          </p:cNvSpPr>
          <p:nvPr/>
        </p:nvSpPr>
        <p:spPr>
          <a:xfrm>
            <a:off x="7472295" y="4965533"/>
            <a:ext cx="4255170" cy="17642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Nitrogen, Phosphorous, Sediment, Pathogens, and a vast array of chemicals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BB6C2E4-AB00-EB31-27F3-E560435DB128}"/>
              </a:ext>
            </a:extLst>
          </p:cNvPr>
          <p:cNvSpPr txBox="1">
            <a:spLocks/>
          </p:cNvSpPr>
          <p:nvPr/>
        </p:nvSpPr>
        <p:spPr>
          <a:xfrm>
            <a:off x="6403392" y="2480259"/>
            <a:ext cx="5196469" cy="405865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Infrastructure program on par with the interstate highway system </a:t>
            </a:r>
          </a:p>
          <a:p>
            <a:pPr lvl="1"/>
            <a:r>
              <a:rPr lang="en-US" sz="2000" dirty="0"/>
              <a:t>16,000+ publicly-owned wastewater treatment plants </a:t>
            </a:r>
          </a:p>
          <a:p>
            <a:pPr lvl="1"/>
            <a:r>
              <a:rPr lang="en-US" sz="2000" dirty="0"/>
              <a:t>500,000 miles of publicly-owned sewer lines</a:t>
            </a:r>
          </a:p>
          <a:p>
            <a:pPr lvl="1"/>
            <a:r>
              <a:rPr lang="en-US" sz="2000" dirty="0"/>
              <a:t>$98B since 1972 (as of 2019)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B69AC3-0A00-D2D5-1DF7-F4553C8CEB6E}"/>
              </a:ext>
            </a:extLst>
          </p:cNvPr>
          <p:cNvSpPr txBox="1"/>
          <p:nvPr/>
        </p:nvSpPr>
        <p:spPr>
          <a:xfrm>
            <a:off x="153674" y="5704625"/>
            <a:ext cx="70786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National Archives at College Park, Public domain, via Wikimedia Commons</a:t>
            </a:r>
          </a:p>
        </p:txBody>
      </p:sp>
      <p:sp>
        <p:nvSpPr>
          <p:cNvPr id="23" name="Slide Number Placeholder 4">
            <a:extLst>
              <a:ext uri="{FF2B5EF4-FFF2-40B4-BE49-F238E27FC236}">
                <a16:creationId xmlns:a16="http://schemas.microsoft.com/office/drawing/2014/main" id="{BFC4EED5-FCF3-42D9-59EE-A3FDFF7E3F8A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7EF3D5D0-EE36-457C-72DA-0BF8D410454A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D584F6CD-499D-01F1-F3E2-75F5180F5A53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A3FE97A3-748C-9E2E-E346-A0AA9B329EB8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ECD605F-75A0-F6CF-C515-BD544D5051F5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EFD376B-DD56-920B-47C4-711A59ABD969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Picture 8">
              <a:extLst>
                <a:ext uri="{FF2B5EF4-FFF2-40B4-BE49-F238E27FC236}">
                  <a16:creationId xmlns:a16="http://schemas.microsoft.com/office/drawing/2014/main" id="{D68203C2-F719-4738-E6AF-B0F9F6E9CB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0" name="Footer Placeholder 3">
            <a:extLst>
              <a:ext uri="{FF2B5EF4-FFF2-40B4-BE49-F238E27FC236}">
                <a16:creationId xmlns:a16="http://schemas.microsoft.com/office/drawing/2014/main" id="{F865543A-0D98-AFE0-E1F6-1FF348C6628E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2026A3D-A018-8BDA-FC23-C5CB1323E558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16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36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5160-B18F-5375-2A61-7FBC7FFFC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46037"/>
            <a:ext cx="4495800" cy="635000"/>
          </a:xfrm>
        </p:spPr>
        <p:txBody>
          <a:bodyPr/>
          <a:lstStyle/>
          <a:p>
            <a:r>
              <a:rPr lang="en-US" sz="3200" dirty="0"/>
              <a:t>Permits Needed for End of Pipe Discharges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0E137-C24C-D3EA-A0AC-E15BA81BA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75" y="1560772"/>
            <a:ext cx="4182049" cy="4351338"/>
          </a:xfrm>
        </p:spPr>
        <p:txBody>
          <a:bodyPr/>
          <a:lstStyle/>
          <a:p>
            <a:r>
              <a:rPr lang="en-US" sz="2400" dirty="0"/>
              <a:t>National Pollution Discharge Elimination System</a:t>
            </a:r>
          </a:p>
          <a:p>
            <a:r>
              <a:rPr lang="en-US" sz="2400" dirty="0"/>
              <a:t>NPDES permit required for</a:t>
            </a:r>
          </a:p>
          <a:p>
            <a:pPr lvl="1"/>
            <a:r>
              <a:rPr lang="en-US" sz="2000" dirty="0"/>
              <a:t>“point source” </a:t>
            </a:r>
          </a:p>
          <a:p>
            <a:pPr lvl="1"/>
            <a:r>
              <a:rPr lang="en-US" sz="2000" dirty="0"/>
              <a:t>“discharge” </a:t>
            </a:r>
          </a:p>
          <a:p>
            <a:pPr lvl="1"/>
            <a:r>
              <a:rPr lang="en-US" sz="2000" dirty="0"/>
              <a:t>of a “pollutant”</a:t>
            </a:r>
          </a:p>
          <a:p>
            <a:pPr lvl="1"/>
            <a:r>
              <a:rPr lang="en-US" sz="2000" dirty="0"/>
              <a:t>into “waters of the United States”</a:t>
            </a:r>
          </a:p>
          <a:p>
            <a:r>
              <a:rPr lang="en-US" sz="2400" dirty="0"/>
              <a:t>Virginia runs this program on a delegation from USEPA (the VPDES permit)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F673D-F047-C69E-7E32-5730BD34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BE84D-47AB-43B1-ADC7-707CEBA5633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B3EE20D-2288-C7A1-4EA7-6026E47C0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248" y="-842211"/>
            <a:ext cx="8398705" cy="877662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CDD0C83-17E3-A2BD-911E-2D8C63D3D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3760" y="6356350"/>
            <a:ext cx="429768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30F0ED2-6C01-6DAF-3138-7DF643125584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B9C1C2C7-A3B2-304E-5D4B-6E7073CF30C0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39A615-4944-6BA2-CF58-8114CCDE1BB4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4BAAC7-B2CD-6277-B6A3-246426F0AD3E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FFAA0E43-E7BF-9AA0-EC22-681BFCB4AB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D6562129-9847-1D89-16B3-73A4FFC24556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0E534FCB-04B6-2EE8-234B-5A1840F4B376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17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DB4A0-17F3-0AF8-D0D8-B8F0055A641F}"/>
              </a:ext>
            </a:extLst>
          </p:cNvPr>
          <p:cNvSpPr txBox="1"/>
          <p:nvPr/>
        </p:nvSpPr>
        <p:spPr>
          <a:xfrm>
            <a:off x="3421901" y="5921442"/>
            <a:ext cx="869173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National Archives at College Park - Still Pictures, Public domain,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722419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02EC5-42A5-688B-B825-59D92CAC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938" y="136525"/>
            <a:ext cx="6987940" cy="647846"/>
          </a:xfrm>
        </p:spPr>
        <p:txBody>
          <a:bodyPr anchor="b">
            <a:normAutofit/>
          </a:bodyPr>
          <a:lstStyle/>
          <a:p>
            <a:r>
              <a:rPr lang="en-US" sz="3200" dirty="0"/>
              <a:t>Permits Needed for Placement of Fill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F3E25-2EE5-FDC2-CA39-1B44A85D3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673088" y="742672"/>
            <a:ext cx="5259715" cy="5404012"/>
          </a:xfrm>
          <a:custGeom>
            <a:avLst/>
            <a:gdLst/>
            <a:ahLst/>
            <a:cxnLst/>
            <a:rect l="l" t="t" r="r" b="b"/>
            <a:pathLst>
              <a:path w="5259715" h="5404012">
                <a:moveTo>
                  <a:pt x="2399894" y="435"/>
                </a:moveTo>
                <a:cubicBezTo>
                  <a:pt x="2943658" y="-13023"/>
                  <a:pt x="3728490" y="288758"/>
                  <a:pt x="4147141" y="517466"/>
                </a:cubicBezTo>
                <a:cubicBezTo>
                  <a:pt x="4565793" y="746173"/>
                  <a:pt x="4730383" y="950413"/>
                  <a:pt x="4911806" y="1372681"/>
                </a:cubicBezTo>
                <a:cubicBezTo>
                  <a:pt x="5093230" y="1794950"/>
                  <a:pt x="5337667" y="2458051"/>
                  <a:pt x="5235686" y="3051079"/>
                </a:cubicBezTo>
                <a:cubicBezTo>
                  <a:pt x="5133705" y="3644106"/>
                  <a:pt x="4702264" y="4591451"/>
                  <a:pt x="4299920" y="4930844"/>
                </a:cubicBezTo>
                <a:cubicBezTo>
                  <a:pt x="3897575" y="5270237"/>
                  <a:pt x="2995921" y="5464440"/>
                  <a:pt x="2368153" y="5387112"/>
                </a:cubicBezTo>
                <a:cubicBezTo>
                  <a:pt x="1740385" y="5309785"/>
                  <a:pt x="905559" y="5028315"/>
                  <a:pt x="533308" y="4466883"/>
                </a:cubicBezTo>
                <a:cubicBezTo>
                  <a:pt x="161057" y="3905452"/>
                  <a:pt x="-204932" y="3091976"/>
                  <a:pt x="134652" y="2018526"/>
                </a:cubicBezTo>
                <a:cubicBezTo>
                  <a:pt x="234804" y="1669603"/>
                  <a:pt x="575722" y="913155"/>
                  <a:pt x="884557" y="598212"/>
                </a:cubicBezTo>
                <a:cubicBezTo>
                  <a:pt x="1193392" y="283270"/>
                  <a:pt x="1835810" y="121563"/>
                  <a:pt x="2399894" y="43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2956EB-1856-7F77-0DEB-AAD664CD7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468305">
            <a:off x="-340234" y="697080"/>
            <a:ext cx="1643189" cy="544521"/>
          </a:xfrm>
          <a:custGeom>
            <a:avLst/>
            <a:gdLst>
              <a:gd name="connsiteX0" fmla="*/ 1643189 w 1643189"/>
              <a:gd name="connsiteY0" fmla="*/ 346794 h 544521"/>
              <a:gd name="connsiteX1" fmla="*/ 1600235 w 1643189"/>
              <a:gd name="connsiteY1" fmla="*/ 544334 h 544521"/>
              <a:gd name="connsiteX2" fmla="*/ 589940 w 1643189"/>
              <a:gd name="connsiteY2" fmla="*/ 402182 h 544521"/>
              <a:gd name="connsiteX3" fmla="*/ 220 w 1643189"/>
              <a:gd name="connsiteY3" fmla="*/ 300576 h 544521"/>
              <a:gd name="connsiteX4" fmla="*/ 0 w 1643189"/>
              <a:gd name="connsiteY4" fmla="*/ 300433 h 544521"/>
              <a:gd name="connsiteX5" fmla="*/ 387245 w 1643189"/>
              <a:gd name="connsiteY5" fmla="*/ 0 h 544521"/>
              <a:gd name="connsiteX6" fmla="*/ 487701 w 1643189"/>
              <a:gd name="connsiteY6" fmla="*/ 27350 h 544521"/>
              <a:gd name="connsiteX7" fmla="*/ 1643189 w 1643189"/>
              <a:gd name="connsiteY7" fmla="*/ 346794 h 54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189" h="544521">
                <a:moveTo>
                  <a:pt x="1643189" y="346794"/>
                </a:moveTo>
                <a:cubicBezTo>
                  <a:pt x="1638813" y="389822"/>
                  <a:pt x="1615452" y="550769"/>
                  <a:pt x="1600235" y="544334"/>
                </a:cubicBezTo>
                <a:cubicBezTo>
                  <a:pt x="1564346" y="546282"/>
                  <a:pt x="802795" y="474858"/>
                  <a:pt x="589940" y="402182"/>
                </a:cubicBezTo>
                <a:cubicBezTo>
                  <a:pt x="346522" y="358974"/>
                  <a:pt x="136903" y="338520"/>
                  <a:pt x="220" y="300576"/>
                </a:cubicBezTo>
                <a:lnTo>
                  <a:pt x="0" y="300433"/>
                </a:lnTo>
                <a:lnTo>
                  <a:pt x="387245" y="0"/>
                </a:lnTo>
                <a:lnTo>
                  <a:pt x="487701" y="27350"/>
                </a:lnTo>
                <a:cubicBezTo>
                  <a:pt x="950135" y="152040"/>
                  <a:pt x="1605749" y="322251"/>
                  <a:pt x="1643189" y="34679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7FC4EA4-7C4C-68F8-10F0-5D08208AD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468305">
            <a:off x="-340234" y="697080"/>
            <a:ext cx="1643189" cy="544521"/>
          </a:xfrm>
          <a:custGeom>
            <a:avLst/>
            <a:gdLst>
              <a:gd name="connsiteX0" fmla="*/ 1643189 w 1643189"/>
              <a:gd name="connsiteY0" fmla="*/ 346794 h 544521"/>
              <a:gd name="connsiteX1" fmla="*/ 1600235 w 1643189"/>
              <a:gd name="connsiteY1" fmla="*/ 544334 h 544521"/>
              <a:gd name="connsiteX2" fmla="*/ 589940 w 1643189"/>
              <a:gd name="connsiteY2" fmla="*/ 402182 h 544521"/>
              <a:gd name="connsiteX3" fmla="*/ 220 w 1643189"/>
              <a:gd name="connsiteY3" fmla="*/ 300576 h 544521"/>
              <a:gd name="connsiteX4" fmla="*/ 0 w 1643189"/>
              <a:gd name="connsiteY4" fmla="*/ 300433 h 544521"/>
              <a:gd name="connsiteX5" fmla="*/ 387245 w 1643189"/>
              <a:gd name="connsiteY5" fmla="*/ 0 h 544521"/>
              <a:gd name="connsiteX6" fmla="*/ 487701 w 1643189"/>
              <a:gd name="connsiteY6" fmla="*/ 27350 h 544521"/>
              <a:gd name="connsiteX7" fmla="*/ 1643189 w 1643189"/>
              <a:gd name="connsiteY7" fmla="*/ 346794 h 54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43189" h="544521">
                <a:moveTo>
                  <a:pt x="1643189" y="346794"/>
                </a:moveTo>
                <a:cubicBezTo>
                  <a:pt x="1638813" y="389822"/>
                  <a:pt x="1615452" y="550769"/>
                  <a:pt x="1600235" y="544334"/>
                </a:cubicBezTo>
                <a:cubicBezTo>
                  <a:pt x="1564346" y="546282"/>
                  <a:pt x="802795" y="474858"/>
                  <a:pt x="589940" y="402182"/>
                </a:cubicBezTo>
                <a:cubicBezTo>
                  <a:pt x="346522" y="358974"/>
                  <a:pt x="136903" y="338520"/>
                  <a:pt x="220" y="300576"/>
                </a:cubicBezTo>
                <a:lnTo>
                  <a:pt x="0" y="300433"/>
                </a:lnTo>
                <a:lnTo>
                  <a:pt x="387245" y="0"/>
                </a:lnTo>
                <a:lnTo>
                  <a:pt x="487701" y="27350"/>
                </a:lnTo>
                <a:cubicBezTo>
                  <a:pt x="950135" y="152040"/>
                  <a:pt x="1605749" y="322251"/>
                  <a:pt x="1643189" y="34679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112072-0E82-3313-9492-F7C04F2C5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78977">
            <a:off x="1478725" y="539692"/>
            <a:ext cx="351312" cy="354664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2649000 w 4760044"/>
              <a:gd name="connsiteY0" fmla="*/ 300 h 4964247"/>
              <a:gd name="connsiteX1" fmla="*/ 3813909 w 4760044"/>
              <a:gd name="connsiteY1" fmla="*/ 619239 h 4964247"/>
              <a:gd name="connsiteX2" fmla="*/ 4735908 w 4760044"/>
              <a:gd name="connsiteY2" fmla="*/ 1906206 h 4964247"/>
              <a:gd name="connsiteX3" fmla="*/ 4451030 w 4760044"/>
              <a:gd name="connsiteY3" fmla="*/ 3809387 h 4964247"/>
              <a:gd name="connsiteX4" fmla="*/ 3419865 w 4760044"/>
              <a:gd name="connsiteY4" fmla="*/ 4845155 h 4964247"/>
              <a:gd name="connsiteX5" fmla="*/ 1074535 w 4760044"/>
              <a:gd name="connsiteY5" fmla="*/ 4657536 h 4964247"/>
              <a:gd name="connsiteX6" fmla="*/ 33359 w 4760044"/>
              <a:gd name="connsiteY6" fmla="*/ 2995965 h 4964247"/>
              <a:gd name="connsiteX7" fmla="*/ 592137 w 4760044"/>
              <a:gd name="connsiteY7" fmla="*/ 806156 h 4964247"/>
              <a:gd name="connsiteX8" fmla="*/ 2649000 w 4760044"/>
              <a:gd name="connsiteY8" fmla="*/ 300 h 4964247"/>
              <a:gd name="connsiteX0" fmla="*/ 2649000 w 4849477"/>
              <a:gd name="connsiteY0" fmla="*/ -2 h 4963945"/>
              <a:gd name="connsiteX1" fmla="*/ 4735908 w 4849477"/>
              <a:gd name="connsiteY1" fmla="*/ 1905904 h 4963945"/>
              <a:gd name="connsiteX2" fmla="*/ 4451030 w 4849477"/>
              <a:gd name="connsiteY2" fmla="*/ 3809085 h 4963945"/>
              <a:gd name="connsiteX3" fmla="*/ 3419865 w 4849477"/>
              <a:gd name="connsiteY3" fmla="*/ 4844853 h 4963945"/>
              <a:gd name="connsiteX4" fmla="*/ 1074535 w 4849477"/>
              <a:gd name="connsiteY4" fmla="*/ 4657234 h 4963945"/>
              <a:gd name="connsiteX5" fmla="*/ 33359 w 4849477"/>
              <a:gd name="connsiteY5" fmla="*/ 2995663 h 4963945"/>
              <a:gd name="connsiteX6" fmla="*/ 592137 w 4849477"/>
              <a:gd name="connsiteY6" fmla="*/ 805854 h 4963945"/>
              <a:gd name="connsiteX7" fmla="*/ 2649000 w 4849477"/>
              <a:gd name="connsiteY7" fmla="*/ -2 h 4963945"/>
              <a:gd name="connsiteX0" fmla="*/ 2649000 w 4859466"/>
              <a:gd name="connsiteY0" fmla="*/ -2 h 5536260"/>
              <a:gd name="connsiteX1" fmla="*/ 4735908 w 4859466"/>
              <a:gd name="connsiteY1" fmla="*/ 1905904 h 5536260"/>
              <a:gd name="connsiteX2" fmla="*/ 4451030 w 4859466"/>
              <a:gd name="connsiteY2" fmla="*/ 3809085 h 5536260"/>
              <a:gd name="connsiteX3" fmla="*/ 3067466 w 4859466"/>
              <a:gd name="connsiteY3" fmla="*/ 5491001 h 5536260"/>
              <a:gd name="connsiteX4" fmla="*/ 1074535 w 4859466"/>
              <a:gd name="connsiteY4" fmla="*/ 4657234 h 5536260"/>
              <a:gd name="connsiteX5" fmla="*/ 33359 w 4859466"/>
              <a:gd name="connsiteY5" fmla="*/ 2995663 h 5536260"/>
              <a:gd name="connsiteX6" fmla="*/ 592137 w 4859466"/>
              <a:gd name="connsiteY6" fmla="*/ 805854 h 5536260"/>
              <a:gd name="connsiteX7" fmla="*/ 2649000 w 4859466"/>
              <a:gd name="connsiteY7" fmla="*/ -2 h 5536260"/>
              <a:gd name="connsiteX0" fmla="*/ 2780481 w 4861205"/>
              <a:gd name="connsiteY0" fmla="*/ -2 h 5864449"/>
              <a:gd name="connsiteX1" fmla="*/ 4737647 w 4861205"/>
              <a:gd name="connsiteY1" fmla="*/ 2234093 h 5864449"/>
              <a:gd name="connsiteX2" fmla="*/ 4452769 w 4861205"/>
              <a:gd name="connsiteY2" fmla="*/ 4137274 h 5864449"/>
              <a:gd name="connsiteX3" fmla="*/ 3069205 w 4861205"/>
              <a:gd name="connsiteY3" fmla="*/ 5819190 h 5864449"/>
              <a:gd name="connsiteX4" fmla="*/ 1076274 w 4861205"/>
              <a:gd name="connsiteY4" fmla="*/ 4985423 h 5864449"/>
              <a:gd name="connsiteX5" fmla="*/ 35098 w 4861205"/>
              <a:gd name="connsiteY5" fmla="*/ 3323852 h 5864449"/>
              <a:gd name="connsiteX6" fmla="*/ 593876 w 4861205"/>
              <a:gd name="connsiteY6" fmla="*/ 1134043 h 5864449"/>
              <a:gd name="connsiteX7" fmla="*/ 2780481 w 4861205"/>
              <a:gd name="connsiteY7" fmla="*/ -2 h 5864449"/>
              <a:gd name="connsiteX0" fmla="*/ 2289077 w 4369801"/>
              <a:gd name="connsiteY0" fmla="*/ -2 h 5893101"/>
              <a:gd name="connsiteX1" fmla="*/ 4246243 w 4369801"/>
              <a:gd name="connsiteY1" fmla="*/ 2234093 h 5893101"/>
              <a:gd name="connsiteX2" fmla="*/ 3961365 w 4369801"/>
              <a:gd name="connsiteY2" fmla="*/ 4137274 h 5893101"/>
              <a:gd name="connsiteX3" fmla="*/ 2577801 w 4369801"/>
              <a:gd name="connsiteY3" fmla="*/ 5819190 h 5893101"/>
              <a:gd name="connsiteX4" fmla="*/ 584870 w 4369801"/>
              <a:gd name="connsiteY4" fmla="*/ 4985423 h 5893101"/>
              <a:gd name="connsiteX5" fmla="*/ 102472 w 4369801"/>
              <a:gd name="connsiteY5" fmla="*/ 1134043 h 5893101"/>
              <a:gd name="connsiteX6" fmla="*/ 2289077 w 4369801"/>
              <a:gd name="connsiteY6" fmla="*/ -2 h 5893101"/>
              <a:gd name="connsiteX0" fmla="*/ 2352777 w 4433501"/>
              <a:gd name="connsiteY0" fmla="*/ -2 h 5854124"/>
              <a:gd name="connsiteX1" fmla="*/ 4309943 w 4433501"/>
              <a:gd name="connsiteY1" fmla="*/ 2234093 h 5854124"/>
              <a:gd name="connsiteX2" fmla="*/ 4025065 w 4433501"/>
              <a:gd name="connsiteY2" fmla="*/ 4137274 h 5854124"/>
              <a:gd name="connsiteX3" fmla="*/ 2641501 w 4433501"/>
              <a:gd name="connsiteY3" fmla="*/ 5819190 h 5854124"/>
              <a:gd name="connsiteX4" fmla="*/ 430809 w 4433501"/>
              <a:gd name="connsiteY4" fmla="*/ 4389642 h 5854124"/>
              <a:gd name="connsiteX5" fmla="*/ 166172 w 4433501"/>
              <a:gd name="connsiteY5" fmla="*/ 1134043 h 5854124"/>
              <a:gd name="connsiteX6" fmla="*/ 2352777 w 4433501"/>
              <a:gd name="connsiteY6" fmla="*/ -2 h 5854124"/>
              <a:gd name="connsiteX0" fmla="*/ 2193618 w 4274342"/>
              <a:gd name="connsiteY0" fmla="*/ -2 h 5850779"/>
              <a:gd name="connsiteX1" fmla="*/ 4150784 w 4274342"/>
              <a:gd name="connsiteY1" fmla="*/ 2234093 h 5850779"/>
              <a:gd name="connsiteX2" fmla="*/ 3865906 w 4274342"/>
              <a:gd name="connsiteY2" fmla="*/ 4137274 h 5850779"/>
              <a:gd name="connsiteX3" fmla="*/ 2482342 w 4274342"/>
              <a:gd name="connsiteY3" fmla="*/ 5819190 h 5850779"/>
              <a:gd name="connsiteX4" fmla="*/ 271650 w 4274342"/>
              <a:gd name="connsiteY4" fmla="*/ 4389642 h 5850779"/>
              <a:gd name="connsiteX5" fmla="*/ 247914 w 4274342"/>
              <a:gd name="connsiteY5" fmla="*/ 1846756 h 5850779"/>
              <a:gd name="connsiteX6" fmla="*/ 2193618 w 4274342"/>
              <a:gd name="connsiteY6" fmla="*/ -2 h 5850779"/>
              <a:gd name="connsiteX0" fmla="*/ 1967294 w 4267345"/>
              <a:gd name="connsiteY0" fmla="*/ -3 h 5416782"/>
              <a:gd name="connsiteX1" fmla="*/ 4137681 w 4267345"/>
              <a:gd name="connsiteY1" fmla="*/ 1800096 h 5416782"/>
              <a:gd name="connsiteX2" fmla="*/ 3852803 w 4267345"/>
              <a:gd name="connsiteY2" fmla="*/ 3703277 h 5416782"/>
              <a:gd name="connsiteX3" fmla="*/ 2469239 w 4267345"/>
              <a:gd name="connsiteY3" fmla="*/ 5385193 h 5416782"/>
              <a:gd name="connsiteX4" fmla="*/ 258547 w 4267345"/>
              <a:gd name="connsiteY4" fmla="*/ 3955645 h 5416782"/>
              <a:gd name="connsiteX5" fmla="*/ 234811 w 4267345"/>
              <a:gd name="connsiteY5" fmla="*/ 1412759 h 5416782"/>
              <a:gd name="connsiteX6" fmla="*/ 1967294 w 4267345"/>
              <a:gd name="connsiteY6" fmla="*/ -3 h 5416782"/>
              <a:gd name="connsiteX0" fmla="*/ 1967294 w 3964997"/>
              <a:gd name="connsiteY0" fmla="*/ -3 h 5416782"/>
              <a:gd name="connsiteX1" fmla="*/ 3668011 w 3964997"/>
              <a:gd name="connsiteY1" fmla="*/ 1478862 h 5416782"/>
              <a:gd name="connsiteX2" fmla="*/ 3852803 w 3964997"/>
              <a:gd name="connsiteY2" fmla="*/ 3703277 h 5416782"/>
              <a:gd name="connsiteX3" fmla="*/ 2469239 w 3964997"/>
              <a:gd name="connsiteY3" fmla="*/ 5385193 h 5416782"/>
              <a:gd name="connsiteX4" fmla="*/ 258547 w 3964997"/>
              <a:gd name="connsiteY4" fmla="*/ 3955645 h 5416782"/>
              <a:gd name="connsiteX5" fmla="*/ 234811 w 3964997"/>
              <a:gd name="connsiteY5" fmla="*/ 1412759 h 5416782"/>
              <a:gd name="connsiteX6" fmla="*/ 1967294 w 3964997"/>
              <a:gd name="connsiteY6" fmla="*/ -3 h 541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4997" h="5416782">
                <a:moveTo>
                  <a:pt x="1967294" y="-3"/>
                </a:moveTo>
                <a:cubicBezTo>
                  <a:pt x="2657922" y="183339"/>
                  <a:pt x="3353760" y="861649"/>
                  <a:pt x="3668011" y="1478862"/>
                </a:cubicBezTo>
                <a:cubicBezTo>
                  <a:pt x="3982262" y="2096075"/>
                  <a:pt x="4052598" y="3052222"/>
                  <a:pt x="3852803" y="3703277"/>
                </a:cubicBezTo>
                <a:cubicBezTo>
                  <a:pt x="3653008" y="4354332"/>
                  <a:pt x="2782065" y="5270224"/>
                  <a:pt x="2469239" y="5385193"/>
                </a:cubicBezTo>
                <a:cubicBezTo>
                  <a:pt x="1758393" y="5606258"/>
                  <a:pt x="630952" y="4617717"/>
                  <a:pt x="258547" y="3955645"/>
                </a:cubicBezTo>
                <a:cubicBezTo>
                  <a:pt x="-113858" y="3293573"/>
                  <a:pt x="-49980" y="2072034"/>
                  <a:pt x="234811" y="1412759"/>
                </a:cubicBezTo>
                <a:cubicBezTo>
                  <a:pt x="519602" y="753484"/>
                  <a:pt x="1314621" y="30745"/>
                  <a:pt x="1967294" y="-3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FDECAB2-1CBC-FBCA-D8C5-CDBEFB26C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84128">
            <a:off x="487383" y="5052459"/>
            <a:ext cx="2065137" cy="1924710"/>
          </a:xfrm>
          <a:custGeom>
            <a:avLst/>
            <a:gdLst>
              <a:gd name="connsiteX0" fmla="*/ 705420 w 2065137"/>
              <a:gd name="connsiteY0" fmla="*/ 660 h 1924710"/>
              <a:gd name="connsiteX1" fmla="*/ 752061 w 2065137"/>
              <a:gd name="connsiteY1" fmla="*/ 79831 h 1924710"/>
              <a:gd name="connsiteX2" fmla="*/ 777174 w 2065137"/>
              <a:gd name="connsiteY2" fmla="*/ 228674 h 1924710"/>
              <a:gd name="connsiteX3" fmla="*/ 910196 w 2065137"/>
              <a:gd name="connsiteY3" fmla="*/ 554933 h 1924710"/>
              <a:gd name="connsiteX4" fmla="*/ 1144151 w 2065137"/>
              <a:gd name="connsiteY4" fmla="*/ 998783 h 1924710"/>
              <a:gd name="connsiteX5" fmla="*/ 1215136 w 2065137"/>
              <a:gd name="connsiteY5" fmla="*/ 1290963 h 1924710"/>
              <a:gd name="connsiteX6" fmla="*/ 1253210 w 2065137"/>
              <a:gd name="connsiteY6" fmla="*/ 1375081 h 1924710"/>
              <a:gd name="connsiteX7" fmla="*/ 1251063 w 2065137"/>
              <a:gd name="connsiteY7" fmla="*/ 1145318 h 1924710"/>
              <a:gd name="connsiteX8" fmla="*/ 1327486 w 2065137"/>
              <a:gd name="connsiteY8" fmla="*/ 777906 h 1924710"/>
              <a:gd name="connsiteX9" fmla="*/ 1541356 w 2065137"/>
              <a:gd name="connsiteY9" fmla="*/ 402852 h 1924710"/>
              <a:gd name="connsiteX10" fmla="*/ 1749218 w 2065137"/>
              <a:gd name="connsiteY10" fmla="*/ 310849 h 1924710"/>
              <a:gd name="connsiteX11" fmla="*/ 1654670 w 2065137"/>
              <a:gd name="connsiteY11" fmla="*/ 473302 h 1924710"/>
              <a:gd name="connsiteX12" fmla="*/ 1579791 w 2065137"/>
              <a:gd name="connsiteY12" fmla="*/ 675203 h 1924710"/>
              <a:gd name="connsiteX13" fmla="*/ 1483218 w 2065137"/>
              <a:gd name="connsiteY13" fmla="*/ 1199721 h 1924710"/>
              <a:gd name="connsiteX14" fmla="*/ 1515071 w 2065137"/>
              <a:gd name="connsiteY14" fmla="*/ 1414524 h 1924710"/>
              <a:gd name="connsiteX15" fmla="*/ 1732857 w 2065137"/>
              <a:gd name="connsiteY15" fmla="*/ 1097678 h 1924710"/>
              <a:gd name="connsiteX16" fmla="*/ 1999503 w 2065137"/>
              <a:gd name="connsiteY16" fmla="*/ 923150 h 1924710"/>
              <a:gd name="connsiteX17" fmla="*/ 2061573 w 2065137"/>
              <a:gd name="connsiteY17" fmla="*/ 919052 h 1924710"/>
              <a:gd name="connsiteX18" fmla="*/ 1925241 w 2065137"/>
              <a:gd name="connsiteY18" fmla="*/ 1276908 h 1924710"/>
              <a:gd name="connsiteX19" fmla="*/ 1762828 w 2065137"/>
              <a:gd name="connsiteY19" fmla="*/ 1628380 h 1924710"/>
              <a:gd name="connsiteX20" fmla="*/ 1728483 w 2065137"/>
              <a:gd name="connsiteY20" fmla="*/ 1676471 h 1924710"/>
              <a:gd name="connsiteX21" fmla="*/ 1721032 w 2065137"/>
              <a:gd name="connsiteY21" fmla="*/ 1683673 h 1924710"/>
              <a:gd name="connsiteX22" fmla="*/ 525849 w 2065137"/>
              <a:gd name="connsiteY22" fmla="*/ 1924710 h 1924710"/>
              <a:gd name="connsiteX23" fmla="*/ 519988 w 2065137"/>
              <a:gd name="connsiteY23" fmla="*/ 1923526 h 1924710"/>
              <a:gd name="connsiteX24" fmla="*/ 368278 w 2065137"/>
              <a:gd name="connsiteY24" fmla="*/ 1849772 h 1924710"/>
              <a:gd name="connsiteX25" fmla="*/ 160089 w 2065137"/>
              <a:gd name="connsiteY25" fmla="*/ 1653766 h 1924710"/>
              <a:gd name="connsiteX26" fmla="*/ 41695 w 2065137"/>
              <a:gd name="connsiteY26" fmla="*/ 1181902 h 1924710"/>
              <a:gd name="connsiteX27" fmla="*/ 2230 w 2065137"/>
              <a:gd name="connsiteY27" fmla="*/ 982389 h 1924710"/>
              <a:gd name="connsiteX28" fmla="*/ 99098 w 2065137"/>
              <a:gd name="connsiteY28" fmla="*/ 1105897 h 1924710"/>
              <a:gd name="connsiteX29" fmla="*/ 289246 w 2065137"/>
              <a:gd name="connsiteY29" fmla="*/ 1406750 h 1924710"/>
              <a:gd name="connsiteX30" fmla="*/ 565475 w 2065137"/>
              <a:gd name="connsiteY30" fmla="*/ 1638885 h 1924710"/>
              <a:gd name="connsiteX31" fmla="*/ 859542 w 2065137"/>
              <a:gd name="connsiteY31" fmla="*/ 1695888 h 1924710"/>
              <a:gd name="connsiteX32" fmla="*/ 1054865 w 2065137"/>
              <a:gd name="connsiteY32" fmla="*/ 1683777 h 1924710"/>
              <a:gd name="connsiteX33" fmla="*/ 777174 w 2065137"/>
              <a:gd name="connsiteY33" fmla="*/ 1584095 h 1924710"/>
              <a:gd name="connsiteX34" fmla="*/ 490158 w 2065137"/>
              <a:gd name="connsiteY34" fmla="*/ 1378248 h 1924710"/>
              <a:gd name="connsiteX35" fmla="*/ 264132 w 2065137"/>
              <a:gd name="connsiteY35" fmla="*/ 1001390 h 1924710"/>
              <a:gd name="connsiteX36" fmla="*/ 81159 w 2065137"/>
              <a:gd name="connsiteY36" fmla="*/ 551695 h 1924710"/>
              <a:gd name="connsiteX37" fmla="*/ 81159 w 2065137"/>
              <a:gd name="connsiteY37" fmla="*/ 507359 h 1924710"/>
              <a:gd name="connsiteX38" fmla="*/ 289246 w 2065137"/>
              <a:gd name="connsiteY38" fmla="*/ 678370 h 1924710"/>
              <a:gd name="connsiteX39" fmla="*/ 479395 w 2065137"/>
              <a:gd name="connsiteY39" fmla="*/ 862048 h 1924710"/>
              <a:gd name="connsiteX40" fmla="*/ 954236 w 2065137"/>
              <a:gd name="connsiteY40" fmla="*/ 1370320 h 1924710"/>
              <a:gd name="connsiteX41" fmla="*/ 961171 w 2065137"/>
              <a:gd name="connsiteY41" fmla="*/ 1305410 h 1924710"/>
              <a:gd name="connsiteX42" fmla="*/ 730534 w 2065137"/>
              <a:gd name="connsiteY42" fmla="*/ 922219 h 1924710"/>
              <a:gd name="connsiteX43" fmla="*/ 572676 w 2065137"/>
              <a:gd name="connsiteY43" fmla="*/ 475691 h 1924710"/>
              <a:gd name="connsiteX44" fmla="*/ 637254 w 2065137"/>
              <a:gd name="connsiteY44" fmla="*/ 121001 h 1924710"/>
              <a:gd name="connsiteX45" fmla="*/ 705420 w 2065137"/>
              <a:gd name="connsiteY45" fmla="*/ 660 h 192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065137" h="1924710">
                <a:moveTo>
                  <a:pt x="705420" y="660"/>
                </a:moveTo>
                <a:cubicBezTo>
                  <a:pt x="724555" y="-6202"/>
                  <a:pt x="740102" y="41829"/>
                  <a:pt x="752061" y="79831"/>
                </a:cubicBezTo>
                <a:cubicBezTo>
                  <a:pt x="764020" y="117834"/>
                  <a:pt x="750818" y="149491"/>
                  <a:pt x="777174" y="228674"/>
                </a:cubicBezTo>
                <a:cubicBezTo>
                  <a:pt x="803530" y="307858"/>
                  <a:pt x="849033" y="426581"/>
                  <a:pt x="910196" y="554933"/>
                </a:cubicBezTo>
                <a:cubicBezTo>
                  <a:pt x="971359" y="683284"/>
                  <a:pt x="1093328" y="876111"/>
                  <a:pt x="1144151" y="998783"/>
                </a:cubicBezTo>
                <a:cubicBezTo>
                  <a:pt x="1194974" y="1121454"/>
                  <a:pt x="1196960" y="1228246"/>
                  <a:pt x="1215136" y="1290963"/>
                </a:cubicBezTo>
                <a:cubicBezTo>
                  <a:pt x="1233313" y="1353680"/>
                  <a:pt x="1247222" y="1399355"/>
                  <a:pt x="1253210" y="1375081"/>
                </a:cubicBezTo>
                <a:cubicBezTo>
                  <a:pt x="1259198" y="1350807"/>
                  <a:pt x="1238683" y="1244847"/>
                  <a:pt x="1251063" y="1145318"/>
                </a:cubicBezTo>
                <a:cubicBezTo>
                  <a:pt x="1263442" y="1045789"/>
                  <a:pt x="1279104" y="901650"/>
                  <a:pt x="1327486" y="777906"/>
                </a:cubicBezTo>
                <a:cubicBezTo>
                  <a:pt x="1375868" y="654162"/>
                  <a:pt x="1471068" y="480695"/>
                  <a:pt x="1541356" y="402852"/>
                </a:cubicBezTo>
                <a:cubicBezTo>
                  <a:pt x="1611644" y="325009"/>
                  <a:pt x="1730332" y="299107"/>
                  <a:pt x="1749218" y="310849"/>
                </a:cubicBezTo>
                <a:cubicBezTo>
                  <a:pt x="1768103" y="322590"/>
                  <a:pt x="1682908" y="412576"/>
                  <a:pt x="1654670" y="473302"/>
                </a:cubicBezTo>
                <a:cubicBezTo>
                  <a:pt x="1626432" y="534028"/>
                  <a:pt x="1608366" y="554133"/>
                  <a:pt x="1579791" y="675203"/>
                </a:cubicBezTo>
                <a:cubicBezTo>
                  <a:pt x="1551215" y="796273"/>
                  <a:pt x="1494004" y="1076501"/>
                  <a:pt x="1483218" y="1199721"/>
                </a:cubicBezTo>
                <a:cubicBezTo>
                  <a:pt x="1472431" y="1322941"/>
                  <a:pt x="1498661" y="1418966"/>
                  <a:pt x="1515071" y="1414524"/>
                </a:cubicBezTo>
                <a:cubicBezTo>
                  <a:pt x="1531480" y="1410083"/>
                  <a:pt x="1652119" y="1179574"/>
                  <a:pt x="1732857" y="1097678"/>
                </a:cubicBezTo>
                <a:cubicBezTo>
                  <a:pt x="1813596" y="1015783"/>
                  <a:pt x="1944717" y="952922"/>
                  <a:pt x="1999503" y="923150"/>
                </a:cubicBezTo>
                <a:cubicBezTo>
                  <a:pt x="2054289" y="893379"/>
                  <a:pt x="2073950" y="860092"/>
                  <a:pt x="2061573" y="919052"/>
                </a:cubicBezTo>
                <a:cubicBezTo>
                  <a:pt x="2049196" y="978011"/>
                  <a:pt x="1975032" y="1158687"/>
                  <a:pt x="1925241" y="1276908"/>
                </a:cubicBezTo>
                <a:cubicBezTo>
                  <a:pt x="1875450" y="1395130"/>
                  <a:pt x="1809564" y="1548725"/>
                  <a:pt x="1762828" y="1628380"/>
                </a:cubicBezTo>
                <a:cubicBezTo>
                  <a:pt x="1751144" y="1648294"/>
                  <a:pt x="1739620" y="1663811"/>
                  <a:pt x="1728483" y="1676471"/>
                </a:cubicBezTo>
                <a:lnTo>
                  <a:pt x="1721032" y="1683673"/>
                </a:lnTo>
                <a:lnTo>
                  <a:pt x="525849" y="1924710"/>
                </a:lnTo>
                <a:lnTo>
                  <a:pt x="519988" y="1923526"/>
                </a:lnTo>
                <a:cubicBezTo>
                  <a:pt x="464666" y="1908631"/>
                  <a:pt x="420748" y="1885004"/>
                  <a:pt x="368278" y="1849772"/>
                </a:cubicBezTo>
                <a:cubicBezTo>
                  <a:pt x="298318" y="1802797"/>
                  <a:pt x="214520" y="1765077"/>
                  <a:pt x="160089" y="1653766"/>
                </a:cubicBezTo>
                <a:cubicBezTo>
                  <a:pt x="105658" y="1542454"/>
                  <a:pt x="68005" y="1293798"/>
                  <a:pt x="41695" y="1181902"/>
                </a:cubicBezTo>
                <a:cubicBezTo>
                  <a:pt x="15385" y="1070006"/>
                  <a:pt x="-7337" y="995057"/>
                  <a:pt x="2230" y="982389"/>
                </a:cubicBezTo>
                <a:cubicBezTo>
                  <a:pt x="11797" y="969722"/>
                  <a:pt x="51262" y="1035171"/>
                  <a:pt x="99098" y="1105897"/>
                </a:cubicBezTo>
                <a:cubicBezTo>
                  <a:pt x="146934" y="1176624"/>
                  <a:pt x="211517" y="1317919"/>
                  <a:pt x="289246" y="1406750"/>
                </a:cubicBezTo>
                <a:cubicBezTo>
                  <a:pt x="366976" y="1495581"/>
                  <a:pt x="470426" y="1590695"/>
                  <a:pt x="565475" y="1638885"/>
                </a:cubicBezTo>
                <a:cubicBezTo>
                  <a:pt x="660525" y="1687074"/>
                  <a:pt x="777978" y="1688406"/>
                  <a:pt x="859542" y="1695888"/>
                </a:cubicBezTo>
                <a:cubicBezTo>
                  <a:pt x="941107" y="1703370"/>
                  <a:pt x="1068593" y="1702409"/>
                  <a:pt x="1054865" y="1683777"/>
                </a:cubicBezTo>
                <a:cubicBezTo>
                  <a:pt x="1041137" y="1665144"/>
                  <a:pt x="871292" y="1635016"/>
                  <a:pt x="777174" y="1584095"/>
                </a:cubicBezTo>
                <a:cubicBezTo>
                  <a:pt x="683057" y="1533173"/>
                  <a:pt x="596580" y="1481228"/>
                  <a:pt x="490158" y="1378248"/>
                </a:cubicBezTo>
                <a:cubicBezTo>
                  <a:pt x="383736" y="1275268"/>
                  <a:pt x="332299" y="1139149"/>
                  <a:pt x="264132" y="1001390"/>
                </a:cubicBezTo>
                <a:cubicBezTo>
                  <a:pt x="195966" y="863632"/>
                  <a:pt x="111655" y="634034"/>
                  <a:pt x="81159" y="551695"/>
                </a:cubicBezTo>
                <a:cubicBezTo>
                  <a:pt x="50664" y="469357"/>
                  <a:pt x="46478" y="486247"/>
                  <a:pt x="81159" y="507359"/>
                </a:cubicBezTo>
                <a:cubicBezTo>
                  <a:pt x="115841" y="528471"/>
                  <a:pt x="222874" y="619255"/>
                  <a:pt x="289246" y="678370"/>
                </a:cubicBezTo>
                <a:cubicBezTo>
                  <a:pt x="355619" y="737485"/>
                  <a:pt x="368564" y="746723"/>
                  <a:pt x="479395" y="862048"/>
                </a:cubicBezTo>
                <a:cubicBezTo>
                  <a:pt x="590227" y="977374"/>
                  <a:pt x="873940" y="1296427"/>
                  <a:pt x="954236" y="1370320"/>
                </a:cubicBezTo>
                <a:cubicBezTo>
                  <a:pt x="1034532" y="1444214"/>
                  <a:pt x="998455" y="1380094"/>
                  <a:pt x="961171" y="1305410"/>
                </a:cubicBezTo>
                <a:cubicBezTo>
                  <a:pt x="923887" y="1230727"/>
                  <a:pt x="795284" y="1060505"/>
                  <a:pt x="730534" y="922219"/>
                </a:cubicBezTo>
                <a:cubicBezTo>
                  <a:pt x="665785" y="783932"/>
                  <a:pt x="588222" y="609226"/>
                  <a:pt x="572676" y="475691"/>
                </a:cubicBezTo>
                <a:cubicBezTo>
                  <a:pt x="557128" y="342154"/>
                  <a:pt x="615130" y="200173"/>
                  <a:pt x="637254" y="121001"/>
                </a:cubicBezTo>
                <a:cubicBezTo>
                  <a:pt x="659378" y="41829"/>
                  <a:pt x="686286" y="7522"/>
                  <a:pt x="705420" y="66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57D96A-58EF-9D01-699E-9A0B3F23E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0880" y="866275"/>
            <a:ext cx="4883440" cy="5303462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“Fill” is a solid that does not readily wash downstream</a:t>
            </a:r>
          </a:p>
          <a:p>
            <a:r>
              <a:rPr lang="en-US" sz="2600" dirty="0"/>
              <a:t>Principally, though not exclusively, applies to wetlands</a:t>
            </a:r>
          </a:p>
          <a:p>
            <a:r>
              <a:rPr lang="en-US" sz="2600" dirty="0"/>
              <a:t>Permit required for</a:t>
            </a:r>
          </a:p>
          <a:p>
            <a:pPr lvl="1"/>
            <a:r>
              <a:rPr lang="en-US" sz="2000" dirty="0"/>
              <a:t>“discharge”</a:t>
            </a:r>
          </a:p>
          <a:p>
            <a:pPr lvl="1"/>
            <a:r>
              <a:rPr lang="en-US" sz="2000" dirty="0"/>
              <a:t>of fill material</a:t>
            </a:r>
          </a:p>
          <a:p>
            <a:pPr lvl="1"/>
            <a:r>
              <a:rPr lang="en-US" sz="2000" dirty="0"/>
              <a:t>from a “point source”</a:t>
            </a:r>
          </a:p>
          <a:p>
            <a:pPr lvl="1"/>
            <a:r>
              <a:rPr lang="en-US" sz="2000" dirty="0"/>
              <a:t>Into the “waters of the United States”</a:t>
            </a:r>
          </a:p>
          <a:p>
            <a:r>
              <a:rPr lang="en-US" sz="2600" dirty="0"/>
              <a:t>Two permits required</a:t>
            </a:r>
          </a:p>
          <a:p>
            <a:pPr lvl="1"/>
            <a:r>
              <a:rPr lang="en-US" sz="2000" dirty="0"/>
              <a:t>USACE permit per section 404 of the CWA</a:t>
            </a:r>
          </a:p>
          <a:p>
            <a:pPr lvl="1"/>
            <a:r>
              <a:rPr lang="en-US" sz="2000" dirty="0"/>
              <a:t>VWP permit from DEQ</a:t>
            </a: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52264C-6AEF-78D1-AAEC-A909663E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23760" y="6356350"/>
            <a:ext cx="429768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E2757D-3FFA-31D9-6678-DDF7A822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5238" y="6356350"/>
            <a:ext cx="54864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36BE84D-47AB-43B1-ADC7-707CEBA56338}" type="slidenum">
              <a:rPr lang="en-US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B6954-0FE7-1D88-9BA9-58A9DCF14C05}"/>
              </a:ext>
            </a:extLst>
          </p:cNvPr>
          <p:cNvSpPr txBox="1"/>
          <p:nvPr/>
        </p:nvSpPr>
        <p:spPr>
          <a:xfrm>
            <a:off x="3077971" y="5333443"/>
            <a:ext cx="1807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Anton </a:t>
            </a:r>
            <a:r>
              <a:rPr lang="en-US" sz="1000" dirty="0" err="1">
                <a:solidFill>
                  <a:schemeClr val="bg1"/>
                </a:solidFill>
              </a:rPr>
              <a:t>Rakitskiy</a:t>
            </a:r>
            <a:r>
              <a:rPr lang="en-US" sz="1000" dirty="0">
                <a:solidFill>
                  <a:schemeClr val="bg1"/>
                </a:solidFill>
              </a:rPr>
              <a:t>, Public domain, via Wikimedia Commons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692F1B8-854E-87A6-FE11-215B28333D92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370801-B91F-05CE-0AA9-FA83CB7A0E77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2F2477-3EB6-ABCE-4CBA-FBA625AF2C6F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 descr="Picture 8">
              <a:extLst>
                <a:ext uri="{FF2B5EF4-FFF2-40B4-BE49-F238E27FC236}">
                  <a16:creationId xmlns:a16="http://schemas.microsoft.com/office/drawing/2014/main" id="{23168F0D-5B10-2D6A-5047-6A98E0079F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7D332963-35CF-6FB2-BB2D-739E2B9F13A5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344C805-553F-81AF-61F2-1F471E67BFAE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18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6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E5BC6-1771-7D8F-8CB2-147B4729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27" y="199975"/>
            <a:ext cx="5570375" cy="1087650"/>
          </a:xfrm>
        </p:spPr>
        <p:txBody>
          <a:bodyPr anchor="b">
            <a:normAutofit/>
          </a:bodyPr>
          <a:lstStyle/>
          <a:p>
            <a:r>
              <a:rPr lang="en-US" sz="3200" dirty="0"/>
              <a:t>Control Pollution in Stormwater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1E3F07-CE10-F434-12A0-3F133554E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71F8EE52-A0CA-0F33-F303-261C86FDED7A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ED518B4-7C54-CBFB-E01D-F3CAC357FE3B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3A7406-92B7-22B8-0CAB-FF17AB77F942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E8EA9FBF-CE45-C855-7879-60048461B92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C45C826F-1AEF-1921-35EC-D4F63F6E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140743F-CB67-5E2D-9311-D03F913A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19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F6928-4BDF-642E-9B48-77903ED3B0DD}"/>
              </a:ext>
            </a:extLst>
          </p:cNvPr>
          <p:cNvSpPr txBox="1"/>
          <p:nvPr/>
        </p:nvSpPr>
        <p:spPr>
          <a:xfrm>
            <a:off x="9685176" y="6061914"/>
            <a:ext cx="23971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</a:rPr>
              <a:t>Daderot</a:t>
            </a:r>
            <a:r>
              <a:rPr lang="en-US" sz="1000" dirty="0">
                <a:solidFill>
                  <a:schemeClr val="bg1"/>
                </a:solidFill>
              </a:rPr>
              <a:t>, CC0, via Wikimedia Commons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318B45-412B-C552-2FEA-4740B3E09A24}"/>
              </a:ext>
            </a:extLst>
          </p:cNvPr>
          <p:cNvSpPr/>
          <p:nvPr/>
        </p:nvSpPr>
        <p:spPr>
          <a:xfrm>
            <a:off x="251927" y="2369976"/>
            <a:ext cx="4243589" cy="47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655B3-CF09-085E-AC99-2E4605A3A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548" y="1487590"/>
            <a:ext cx="4473122" cy="4705977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One in a variety of pathways that carry pollution into our waters</a:t>
            </a:r>
          </a:p>
          <a:p>
            <a:r>
              <a:rPr lang="en-US" sz="1600" dirty="0"/>
              <a:t>Comes about as a result of runoff from rain</a:t>
            </a:r>
          </a:p>
          <a:p>
            <a:pPr lvl="1"/>
            <a:r>
              <a:rPr lang="en-US" sz="1600" dirty="0"/>
              <a:t>Oil and grease from streets</a:t>
            </a:r>
          </a:p>
          <a:p>
            <a:pPr lvl="1"/>
            <a:r>
              <a:rPr lang="en-US" sz="1600" dirty="0"/>
              <a:t>Animal waste and fertilizer from lawns</a:t>
            </a:r>
          </a:p>
          <a:p>
            <a:pPr lvl="1"/>
            <a:r>
              <a:rPr lang="en-US" sz="1600" dirty="0"/>
              <a:t>Sediment and chemicals from construction sites</a:t>
            </a:r>
          </a:p>
          <a:p>
            <a:pPr lvl="1"/>
            <a:r>
              <a:rPr lang="en-US" sz="1600" dirty="0"/>
              <a:t>Variety of pollutants from industrial facilities</a:t>
            </a:r>
          </a:p>
          <a:p>
            <a:r>
              <a:rPr lang="en-US" sz="1600" dirty="0"/>
              <a:t>1987 amendments added detailed mandates re stormwater</a:t>
            </a:r>
          </a:p>
          <a:p>
            <a:r>
              <a:rPr lang="en-US" sz="1600" dirty="0"/>
              <a:t>1990 EPA issues “Phase I Stormwater Regulations”</a:t>
            </a:r>
          </a:p>
          <a:p>
            <a:r>
              <a:rPr lang="en-US" sz="1600" dirty="0"/>
              <a:t>1999 EPA issues “Phase II Stormwater Regulations”</a:t>
            </a:r>
          </a:p>
          <a:p>
            <a:r>
              <a:rPr lang="en-US" sz="1600" dirty="0"/>
              <a:t>Construction sites and Municipal Separate Storm Sewer Systems (MS4)</a:t>
            </a:r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03956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5D2C5-0D18-AD6B-27C5-5BDC7C90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05" y="148557"/>
            <a:ext cx="4776537" cy="635000"/>
          </a:xfrm>
        </p:spPr>
        <p:txBody>
          <a:bodyPr/>
          <a:lstStyle/>
          <a:p>
            <a:pPr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We Will 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Cover 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D048B-6ECA-8B7A-99B3-7A6B23EFE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95" y="1398952"/>
            <a:ext cx="3844651" cy="435133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set of conditions gave rise to the Clean Water Act?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</a:rPr>
              <a:t>Clean Water Act overview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</a:rPr>
              <a:t>Describe the major CWA programs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sz="2000" dirty="0"/>
          </a:p>
        </p:txBody>
      </p:sp>
      <p:pic>
        <p:nvPicPr>
          <p:cNvPr id="10" name="Picture 9" descr="Boat with paddles floating on calm water">
            <a:extLst>
              <a:ext uri="{FF2B5EF4-FFF2-40B4-BE49-F238E27FC236}">
                <a16:creationId xmlns:a16="http://schemas.microsoft.com/office/drawing/2014/main" id="{B5FAAF6C-82CC-3A54-3416-5377810F3A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604" y="-243320"/>
            <a:ext cx="7644063" cy="70688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D7187860-1D39-5656-9DE6-EFEA5694B08D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BF5A8F-65F5-9F84-EBA6-9BC16CB32629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7605C63-7F89-8A1C-FEEC-49A8A2F20CEF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Picture 8">
              <a:extLst>
                <a:ext uri="{FF2B5EF4-FFF2-40B4-BE49-F238E27FC236}">
                  <a16:creationId xmlns:a16="http://schemas.microsoft.com/office/drawing/2014/main" id="{251130E0-9667-B1B5-D671-1DD7521BCC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BAC214-2A6B-B9FD-809A-47FEE4E0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0EDBD-4640-EAF0-2B6A-CA78896A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2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426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9F23C3-D4E7-EA30-822E-4196412A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US" sz="4200">
                <a:solidFill>
                  <a:srgbClr val="FFFFFF"/>
                </a:solidFill>
              </a:rPr>
              <a:t>Federal 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B36C9-2719-22E7-6CDC-E2433208A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212" y="587829"/>
            <a:ext cx="4983588" cy="5346440"/>
          </a:xfrm>
        </p:spPr>
        <p:txBody>
          <a:bodyPr/>
          <a:lstStyle/>
          <a:p>
            <a:pPr marL="114300" indent="-114300" defTabSz="457200">
              <a:spcBef>
                <a:spcPts val="50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Administrative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$10k/day (maximum $125k)</a:t>
            </a:r>
          </a:p>
          <a:p>
            <a:pPr marL="114300" indent="-114300" defTabSz="457200">
              <a:spcBef>
                <a:spcPts val="50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Civil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$25k/day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Injunction</a:t>
            </a:r>
          </a:p>
          <a:p>
            <a:pPr marL="114300" indent="-114300" defTabSz="457200">
              <a:spcBef>
                <a:spcPts val="50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Criminal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Negligent violation: up to $25k/day &amp; up to 1 year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Knowing violation:  up to $50k/day &amp; up to 3 years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Knowing endangerment:  up to $250k &amp; up to 15 years</a:t>
            </a:r>
          </a:p>
          <a:p>
            <a:pPr marL="342900" lvl="1" indent="-114300" defTabSz="457200">
              <a:spcBef>
                <a:spcPts val="25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False statement in application or other document:  up to $10k &amp; up to 2 years</a:t>
            </a:r>
          </a:p>
          <a:p>
            <a:pPr marL="114300" indent="-114300" defTabSz="457200">
              <a:spcBef>
                <a:spcPts val="500"/>
              </a:spcBef>
            </a:pPr>
            <a:r>
              <a:rPr lang="en-US" sz="20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Citizen’s Environmental Lawsuit</a:t>
            </a:r>
          </a:p>
          <a:p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93DE524E-8EE1-B73D-E0D7-46B7A74A2023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4612F7-C896-4D26-9CB1-F679B4230634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22CBB1-DCC0-1326-98B6-0D024E181DBC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Picture 8">
              <a:extLst>
                <a:ext uri="{FF2B5EF4-FFF2-40B4-BE49-F238E27FC236}">
                  <a16:creationId xmlns:a16="http://schemas.microsoft.com/office/drawing/2014/main" id="{6901E7D9-6F31-7015-C0F1-8F81640E8F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2E10BEB-F33E-2CB1-CF2C-3FD74E6F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7C1A0C0D-A655-542F-768D-94B18675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20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213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Rippling ocean">
            <a:extLst>
              <a:ext uri="{FF2B5EF4-FFF2-40B4-BE49-F238E27FC236}">
                <a16:creationId xmlns:a16="http://schemas.microsoft.com/office/drawing/2014/main" id="{C4294D4F-69F2-D3F5-FD4D-D10B0ACC16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7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5995CD-389D-7EA9-4951-FFEB1BE5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Additional Resources at www.waterfrontpropertylaw.com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FBEE9-118F-5204-3234-2C3AB4257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66" y="1330239"/>
            <a:ext cx="10515600" cy="4351338"/>
          </a:xfrm>
        </p:spPr>
        <p:txBody>
          <a:bodyPr/>
          <a:lstStyle/>
          <a:p>
            <a:r>
              <a:rPr lang="en-US" sz="1400" dirty="0"/>
              <a:t>Article:  Chesapeake Bay Preservation Act</a:t>
            </a:r>
          </a:p>
          <a:p>
            <a:pPr lvl="1"/>
            <a:r>
              <a:rPr lang="en-US" sz="1400" dirty="0"/>
              <a:t>https://www.waterfrontpropertylaw.com/blog/posts/chesapeake-bay-preservation-act-october-2015/</a:t>
            </a:r>
          </a:p>
          <a:p>
            <a:r>
              <a:rPr lang="en-US" sz="1400" dirty="0"/>
              <a:t>Article:  Sackett v. EPA:  CWA does not Regulate Isolated Wetlands</a:t>
            </a:r>
          </a:p>
          <a:p>
            <a:pPr lvl="1"/>
            <a:r>
              <a:rPr lang="en-US" sz="1400" dirty="0"/>
              <a:t>https://www.waterfrontpropertylaw.com/blog/posts/sackett-v-epa-supreme-court-decision-clean-water-act-does-not-regulate-isolated-wetlands/</a:t>
            </a:r>
          </a:p>
          <a:p>
            <a:r>
              <a:rPr lang="en-US" sz="1400" dirty="0"/>
              <a:t>Article:  How Citizens’ Environmental Lawsuits Can Stop Pollution</a:t>
            </a:r>
          </a:p>
          <a:p>
            <a:pPr lvl="1"/>
            <a:r>
              <a:rPr lang="en-US" sz="1400" dirty="0">
                <a:hlinkClick r:id="rId3"/>
              </a:rPr>
              <a:t>https://www.waterfrontpropertylaw.com/blog/posts/stopping-pollution-with-citizens-environmental-lawsuits/</a:t>
            </a:r>
            <a:endParaRPr lang="en-US" sz="1400" dirty="0"/>
          </a:p>
          <a:p>
            <a:r>
              <a:rPr lang="en-US" sz="1400" dirty="0"/>
              <a:t>Article:  Oil Spills – The CWA to OPA 90</a:t>
            </a:r>
          </a:p>
          <a:p>
            <a:pPr lvl="1"/>
            <a:r>
              <a:rPr lang="en-US" sz="1400" dirty="0">
                <a:hlinkClick r:id="rId4"/>
              </a:rPr>
              <a:t>https://www.waterfrontpropertylaw.com/blog/posts/clean-water-act-oil-pollution-act/</a:t>
            </a:r>
            <a:endParaRPr lang="en-US" sz="1400" dirty="0"/>
          </a:p>
          <a:p>
            <a:r>
              <a:rPr lang="en-US" sz="1400" dirty="0"/>
              <a:t>Article:  Virginia’s Living Shoreline Law</a:t>
            </a:r>
          </a:p>
          <a:p>
            <a:pPr lvl="1"/>
            <a:r>
              <a:rPr lang="en-US" sz="1400" dirty="0">
                <a:hlinkClick r:id="rId5"/>
              </a:rPr>
              <a:t>https://www.waterfrontpropertylaw.com/blog/posts/vmrc-issue-permit-for-hardened-shoreline/</a:t>
            </a:r>
            <a:endParaRPr lang="en-US" sz="1400" dirty="0"/>
          </a:p>
          <a:p>
            <a:r>
              <a:rPr lang="en-US" sz="1400" dirty="0"/>
              <a:t>Webinar:  Wetlands Mitigation Banks</a:t>
            </a:r>
          </a:p>
          <a:p>
            <a:pPr lvl="1"/>
            <a:r>
              <a:rPr lang="en-US" sz="1400" dirty="0"/>
              <a:t>https://www.waterfrontpropertylaw.com/blog/posts/webinar-wetlands-mitigation-bank/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F20FD7AE-2B3D-CD72-97E1-BEA06F79B434}"/>
              </a:ext>
            </a:extLst>
          </p:cNvPr>
          <p:cNvSpPr/>
          <p:nvPr/>
        </p:nvSpPr>
        <p:spPr>
          <a:xfrm>
            <a:off x="3319472" y="6377718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6B0B54-82A8-11A8-3506-AE0B10849F98}"/>
              </a:ext>
            </a:extLst>
          </p:cNvPr>
          <p:cNvGrpSpPr/>
          <p:nvPr/>
        </p:nvGrpSpPr>
        <p:grpSpPr>
          <a:xfrm>
            <a:off x="-12032" y="6315221"/>
            <a:ext cx="3100808" cy="554432"/>
            <a:chOff x="1040005" y="2821577"/>
            <a:chExt cx="3933930" cy="881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0CCC87-2C6C-DB19-6007-9C733A649440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Picture 8">
              <a:extLst>
                <a:ext uri="{FF2B5EF4-FFF2-40B4-BE49-F238E27FC236}">
                  <a16:creationId xmlns:a16="http://schemas.microsoft.com/office/drawing/2014/main" id="{F0EC5219-1DB3-BDE4-AB59-F2DEE4AD86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02F60-7192-9BDE-BADC-660403FD5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6510"/>
            <a:ext cx="4114800" cy="365125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2142D0-CBE7-3AE1-6909-F16FCA1B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1651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21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33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icture 1">
            <a:extLst>
              <a:ext uri="{FF2B5EF4-FFF2-40B4-BE49-F238E27FC236}">
                <a16:creationId xmlns:a16="http://schemas.microsoft.com/office/drawing/2014/main" id="{76039FB6-1C87-C15C-EDF5-2F9CC7CF39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005204"/>
            <a:ext cx="12192001" cy="185279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7F0598-2728-D166-5B7C-90D3E7AB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All content copyright ©2023. James T. Lang. All rights reserved.</a:t>
            </a:r>
          </a:p>
        </p:txBody>
      </p:sp>
      <p:pic>
        <p:nvPicPr>
          <p:cNvPr id="96" name="Picture 13" descr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3802" cy="502040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extBox 3"/>
          <p:cNvSpPr txBox="1"/>
          <p:nvPr/>
        </p:nvSpPr>
        <p:spPr>
          <a:xfrm>
            <a:off x="4579620" y="6601787"/>
            <a:ext cx="357886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solidFill>
                  <a:srgbClr val="AFABAB"/>
                </a:solidFill>
              </a:defRPr>
            </a:lvl1pPr>
          </a:lstStyle>
          <a:p>
            <a:endParaRPr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A9666206-93D0-78EE-8630-1B5F12B42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08" y="6043330"/>
            <a:ext cx="1578312" cy="723515"/>
          </a:xfrm>
          <a:prstGeom prst="rect">
            <a:avLst/>
          </a:prstGeom>
          <a:ln w="12700">
            <a:miter lim="400000"/>
          </a:ln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175CDEB-4370-CAF1-164E-38FA7CF71653}"/>
              </a:ext>
            </a:extLst>
          </p:cNvPr>
          <p:cNvGrpSpPr/>
          <p:nvPr/>
        </p:nvGrpSpPr>
        <p:grpSpPr>
          <a:xfrm>
            <a:off x="127277" y="6243623"/>
            <a:ext cx="2604968" cy="527322"/>
            <a:chOff x="1040005" y="2821577"/>
            <a:chExt cx="3933930" cy="8812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50DBCA-37AB-85F1-EBA4-2722A51D9D6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Picture 8">
              <a:extLst>
                <a:ext uri="{FF2B5EF4-FFF2-40B4-BE49-F238E27FC236}">
                  <a16:creationId xmlns:a16="http://schemas.microsoft.com/office/drawing/2014/main" id="{415FB575-01FE-61E4-77BA-C0043FA5C9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1613699-AC06-0E8B-50FA-8EE30B4786D4}"/>
              </a:ext>
            </a:extLst>
          </p:cNvPr>
          <p:cNvSpPr txBox="1"/>
          <p:nvPr/>
        </p:nvSpPr>
        <p:spPr>
          <a:xfrm>
            <a:off x="218962" y="4939518"/>
            <a:ext cx="11771020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5400">
                <a:solidFill>
                  <a:srgbClr val="44546A"/>
                </a:solidFill>
              </a:defRPr>
            </a:pPr>
            <a:r>
              <a:rPr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&amp; Questions</a:t>
            </a:r>
          </a:p>
          <a:p>
            <a:pPr algn="ctr">
              <a:defRPr sz="2800">
                <a:solidFill>
                  <a:srgbClr val="808080"/>
                </a:solidFill>
              </a:defRPr>
            </a:pPr>
            <a:r>
              <a:rPr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(757) 502-7326</a:t>
            </a:r>
          </a:p>
          <a:p>
            <a:pPr algn="ctr">
              <a:defRPr sz="2800">
                <a:solidFill>
                  <a:srgbClr val="808080"/>
                </a:solidFill>
              </a:defRPr>
            </a:pPr>
            <a:r>
              <a:rPr sz="2000" u="sng" dirty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0563C1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jlang@pendercoward.com</a:t>
            </a:r>
          </a:p>
        </p:txBody>
      </p:sp>
    </p:spTree>
    <p:extLst>
      <p:ext uri="{BB962C8B-B14F-4D97-AF65-F5344CB8AC3E}">
        <p14:creationId xmlns:p14="http://schemas.microsoft.com/office/powerpoint/2010/main" val="340454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170" name="Picture 2" descr="D:\Users\jlang\AppData\Local\Microsoft\Windows\Temporary Internet Files\Content.Outlook\9KREGM0J\2352673075_49e5e5887f_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651" y="274638"/>
            <a:ext cx="11706447" cy="11430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Environmental Compliance is a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(Relatively) New Concept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2EE6980A-817E-6D9E-9815-6203DAB137E3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20FFEA-E5BD-EEF1-DDEC-D89CEC353BE4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045647-D4D1-1DF9-D9A3-429FD59B1F53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 descr="Picture 8">
              <a:extLst>
                <a:ext uri="{FF2B5EF4-FFF2-40B4-BE49-F238E27FC236}">
                  <a16:creationId xmlns:a16="http://schemas.microsoft.com/office/drawing/2014/main" id="{01E890AF-A408-3BCF-39C2-C7AC7899A0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67C7D26-17C6-BB4C-254A-5223597A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058F5D13-F2DB-E831-72AC-43C30F85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3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1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erial view of a river and land">
            <a:extLst>
              <a:ext uri="{FF2B5EF4-FFF2-40B4-BE49-F238E27FC236}">
                <a16:creationId xmlns:a16="http://schemas.microsoft.com/office/drawing/2014/main" id="{2813DD5C-97AB-F40A-87E8-FF31B8F914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CCCE8C2-DB5D-F588-7899-F5385A45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426" y="1643239"/>
            <a:ext cx="4253334" cy="3667125"/>
          </a:xfrm>
        </p:spPr>
        <p:txBody>
          <a:bodyPr>
            <a:noAutofit/>
          </a:bodyPr>
          <a:lstStyle/>
          <a:p>
            <a:r>
              <a:rPr lang="en-US" sz="2400" dirty="0"/>
              <a:t>In 1890’s William T. Love wanted to build a canal connecting the Niagara River with Niagara Falls.  The state assisted the project through use of condemnation to acquire land.  Love started his canal but could not finish it:  1 mile, 15 feet wide, 10 feet deep.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19ACD-F876-F122-07C2-BE5F601E00F1}"/>
              </a:ext>
            </a:extLst>
          </p:cNvPr>
          <p:cNvSpPr txBox="1"/>
          <p:nvPr/>
        </p:nvSpPr>
        <p:spPr>
          <a:xfrm>
            <a:off x="857250" y="838200"/>
            <a:ext cx="3390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 Canal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7A309C40-5961-2166-63F6-4493974CD1FF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E3D4ED-349B-0C02-D970-2CC93B98D688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E22D2F4-42DD-901A-D4E7-6E252D39632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Picture 8">
              <a:extLst>
                <a:ext uri="{FF2B5EF4-FFF2-40B4-BE49-F238E27FC236}">
                  <a16:creationId xmlns:a16="http://schemas.microsoft.com/office/drawing/2014/main" id="{F9AEE6D5-2E3A-8A63-9018-3E3E3F5F7F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B4B9FB1D-D82F-D066-3AB6-A03792329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FE0DA21D-C96A-68E3-BA71-749707A2E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4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E59941-9CD5-FF8C-ED1B-4229D1070234}"/>
              </a:ext>
            </a:extLst>
          </p:cNvPr>
          <p:cNvSpPr txBox="1"/>
          <p:nvPr/>
        </p:nvSpPr>
        <p:spPr>
          <a:xfrm>
            <a:off x="7526546" y="5976953"/>
            <a:ext cx="46482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http://ublib.buffalo.edu/libraries/projects/lovecanal/aerial_photos/aerial_1927.html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8B896E-AC69-32F3-7EF9-CDE4C7B76CD0}"/>
              </a:ext>
            </a:extLst>
          </p:cNvPr>
          <p:cNvSpPr txBox="1"/>
          <p:nvPr/>
        </p:nvSpPr>
        <p:spPr>
          <a:xfrm>
            <a:off x="3105150" y="5601095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1927 Photograph showing Canal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30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29D8-299B-AA6D-1CF7-2E968EAF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4" y="490538"/>
            <a:ext cx="5041898" cy="757238"/>
          </a:xfrm>
        </p:spPr>
        <p:txBody>
          <a:bodyPr anchor="b">
            <a:normAutofit/>
          </a:bodyPr>
          <a:lstStyle/>
          <a:p>
            <a:pPr algn="r"/>
            <a:r>
              <a:rPr lang="en-US" sz="4000" dirty="0"/>
              <a:t>Love Canal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B3C31F74-BC47-377B-845F-581BC4297B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CA47B-3CDF-D265-0B0D-C10923341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00" y="1552576"/>
            <a:ext cx="5041897" cy="4814886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In 1942 Hooker Chemical and Plastics Corporation purchased the trench. 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Seizing on the industrial boom around World War II, Hooker manufactured plastics, chlorine, pesticides, caustic soda and fertilizers. </a:t>
            </a:r>
          </a:p>
          <a:p>
            <a:r>
              <a:rPr lang="en-US" sz="2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During its 11 years of ownership Hooker disposed of 21,000 tons of hazardous chemicals at Love Canal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965771-B4C4-A0B2-37BF-B00F695FED11}"/>
              </a:ext>
            </a:extLst>
          </p:cNvPr>
          <p:cNvSpPr/>
          <p:nvPr/>
        </p:nvSpPr>
        <p:spPr>
          <a:xfrm>
            <a:off x="7658100" y="1247776"/>
            <a:ext cx="3648075" cy="15239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7AEC1B6A-1E11-32CB-4771-DD123AC8DC71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6CF7AE-4D56-1221-1F00-AAD784A1FD6A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F01E4BE-B951-7DAA-0370-B7D536B7AD95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 descr="Picture 8">
              <a:extLst>
                <a:ext uri="{FF2B5EF4-FFF2-40B4-BE49-F238E27FC236}">
                  <a16:creationId xmlns:a16="http://schemas.microsoft.com/office/drawing/2014/main" id="{4F2ABE63-D5C7-12D7-8FEB-F70D42FA6D3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A466AD1-D6A7-08CC-B36F-0026C1D6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4BE75EF-8496-183E-0806-DB0C3BA5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5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23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7F1CD6D-1A11-B6B6-7DB5-64B7AD52C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4587" y="1115643"/>
            <a:ext cx="8694823" cy="313623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Waste from Hooker, the US Army, and the City of Niagara Falls has filled the canal </a:t>
            </a:r>
          </a:p>
          <a:p>
            <a:r>
              <a:rPr lang="en-US" b="1" dirty="0">
                <a:solidFill>
                  <a:schemeClr val="bg1"/>
                </a:solidFill>
              </a:rPr>
              <a:t>Backfill the canal and cover it with 4 feet of clay</a:t>
            </a:r>
          </a:p>
          <a:p>
            <a:r>
              <a:rPr lang="en-US" b="1" dirty="0">
                <a:solidFill>
                  <a:schemeClr val="bg1"/>
                </a:solidFill>
              </a:rPr>
              <a:t>Niagara Falls Board of Education wants to buy the property from Hooker</a:t>
            </a:r>
          </a:p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31" y="253990"/>
            <a:ext cx="1957136" cy="90619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1953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6ED2A8-6B2D-1284-DEFC-AD948B7B72ED}"/>
              </a:ext>
            </a:extLst>
          </p:cNvPr>
          <p:cNvSpPr txBox="1"/>
          <p:nvPr/>
        </p:nvSpPr>
        <p:spPr>
          <a:xfrm>
            <a:off x="7406292" y="5346489"/>
            <a:ext cx="47857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 err="1">
                <a:solidFill>
                  <a:schemeClr val="bg1"/>
                </a:solidFill>
              </a:rPr>
              <a:t>Buffalutheran</a:t>
            </a:r>
            <a:r>
              <a:rPr lang="en-US" sz="1000" dirty="0">
                <a:solidFill>
                  <a:schemeClr val="bg1"/>
                </a:solidFill>
              </a:rPr>
              <a:t>, CC0, via Wikimedia Commons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6C0A0-29F6-EF47-E485-D2AB34959B6A}"/>
              </a:ext>
            </a:extLst>
          </p:cNvPr>
          <p:cNvSpPr txBox="1"/>
          <p:nvPr/>
        </p:nvSpPr>
        <p:spPr>
          <a:xfrm>
            <a:off x="224588" y="5285902"/>
            <a:ext cx="4379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View of Love Canal in 2012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797D2A8-7AB7-888E-4DEB-2AD9491FE932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3AC4C6-8882-71D6-1885-D4D4322B1721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F6A633-2EA5-D418-5434-2A38AB59FC6D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Picture 8">
              <a:extLst>
                <a:ext uri="{FF2B5EF4-FFF2-40B4-BE49-F238E27FC236}">
                  <a16:creationId xmlns:a16="http://schemas.microsoft.com/office/drawing/2014/main" id="{79C73B4E-11F9-43CB-FE2F-901F354F0F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0906E938-EBCA-3854-3E6E-EAE637B26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447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A9B6AEE6-DA7A-4722-703D-2C4330DE0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4478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6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73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ysterious Halloween background">
            <a:extLst>
              <a:ext uri="{FF2B5EF4-FFF2-40B4-BE49-F238E27FC236}">
                <a16:creationId xmlns:a16="http://schemas.microsoft.com/office/drawing/2014/main" id="{A5873FF8-0C1F-6471-4C01-2C099FCE3B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4334" cy="689646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3A2F6-DAD7-1939-CAE7-9FD8370D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80934" y="6390435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15A2DE4-E639-1469-CF5F-4CFA727DD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52934" y="6390435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522B7E9-47AB-BD97-A776-70677E593FFC}"/>
              </a:ext>
            </a:extLst>
          </p:cNvPr>
          <p:cNvSpPr txBox="1">
            <a:spLocks/>
          </p:cNvSpPr>
          <p:nvPr/>
        </p:nvSpPr>
        <p:spPr>
          <a:xfrm>
            <a:off x="4080934" y="639043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E47FE604-870C-0DB7-7427-F751CF05D4A1}"/>
              </a:ext>
            </a:extLst>
          </p:cNvPr>
          <p:cNvSpPr txBox="1">
            <a:spLocks/>
          </p:cNvSpPr>
          <p:nvPr/>
        </p:nvSpPr>
        <p:spPr>
          <a:xfrm>
            <a:off x="8652934" y="6390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81793752-E850-41FC-FA02-5C365B834325}"/>
              </a:ext>
            </a:extLst>
          </p:cNvPr>
          <p:cNvSpPr txBox="1">
            <a:spLocks/>
          </p:cNvSpPr>
          <p:nvPr/>
        </p:nvSpPr>
        <p:spPr>
          <a:xfrm>
            <a:off x="8652934" y="63904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BB7FE867-0F39-173F-0C4C-F0B735327B5A}"/>
              </a:ext>
            </a:extLst>
          </p:cNvPr>
          <p:cNvSpPr txBox="1">
            <a:spLocks/>
          </p:cNvSpPr>
          <p:nvPr/>
        </p:nvSpPr>
        <p:spPr>
          <a:xfrm>
            <a:off x="7266094" y="6390435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A18F04F-8935-E386-BFE3-988C3BBD8099}"/>
              </a:ext>
            </a:extLst>
          </p:cNvPr>
          <p:cNvSpPr txBox="1">
            <a:spLocks/>
          </p:cNvSpPr>
          <p:nvPr/>
        </p:nvSpPr>
        <p:spPr>
          <a:xfrm>
            <a:off x="11487572" y="6390435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9BAD46D-8EF9-9146-0E75-2606E285DFB2}"/>
              </a:ext>
            </a:extLst>
          </p:cNvPr>
          <p:cNvSpPr/>
          <p:nvPr/>
        </p:nvSpPr>
        <p:spPr>
          <a:xfrm>
            <a:off x="3385870" y="6399767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5BD8B-1923-FADA-9E15-83967C3830D3}"/>
              </a:ext>
            </a:extLst>
          </p:cNvPr>
          <p:cNvGrpSpPr/>
          <p:nvPr/>
        </p:nvGrpSpPr>
        <p:grpSpPr>
          <a:xfrm>
            <a:off x="42334" y="6337270"/>
            <a:ext cx="3100808" cy="554432"/>
            <a:chOff x="1040005" y="2821577"/>
            <a:chExt cx="3933930" cy="8812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D6F55D8-0A34-84EB-52CF-7B90D34AE531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Picture 8">
              <a:extLst>
                <a:ext uri="{FF2B5EF4-FFF2-40B4-BE49-F238E27FC236}">
                  <a16:creationId xmlns:a16="http://schemas.microsoft.com/office/drawing/2014/main" id="{60B6FEEF-ABBB-BF95-35FD-54EE5D7248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2D03DA62-59B7-72DE-4333-F7967A49B624}"/>
              </a:ext>
            </a:extLst>
          </p:cNvPr>
          <p:cNvSpPr txBox="1">
            <a:spLocks/>
          </p:cNvSpPr>
          <p:nvPr/>
        </p:nvSpPr>
        <p:spPr>
          <a:xfrm>
            <a:off x="4080934" y="64385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F91AF6CA-AB82-5462-3A8A-06EFF0D3EF00}"/>
              </a:ext>
            </a:extLst>
          </p:cNvPr>
          <p:cNvSpPr txBox="1">
            <a:spLocks/>
          </p:cNvSpPr>
          <p:nvPr/>
        </p:nvSpPr>
        <p:spPr>
          <a:xfrm>
            <a:off x="8652934" y="64385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7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4" y="109378"/>
            <a:ext cx="109728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1953 -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974" y="1361757"/>
            <a:ext cx="10972800" cy="481536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Hooker says “no” it’s not suitable for a school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Hooker took school officials to the site, bored holes to show what was under the ground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officials threatened to acquire the property via condemnation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Hooker sold for $1 and full written disclosure of what lay underneath the ground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8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(in the Era of No Environmental Compliance)</a:t>
            </a:r>
          </a:p>
        </p:txBody>
      </p:sp>
      <p:pic>
        <p:nvPicPr>
          <p:cNvPr id="5" name="Picture 4" descr="Aerial view of residential houses and the green trees">
            <a:extLst>
              <a:ext uri="{FF2B5EF4-FFF2-40B4-BE49-F238E27FC236}">
                <a16:creationId xmlns:a16="http://schemas.microsoft.com/office/drawing/2014/main" id="{CCC2A7F8-89CD-2E37-16B4-B584061A58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316" y="3977439"/>
            <a:ext cx="8053137" cy="2452687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Niagara Falls Board of Education builds “The 99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Street School” on the site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Over time:  800 homes, 240 low income apartments, 3 schools in neighborhood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1978 national headlines as contaminants seeped into some nearby homes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1980 fed/state government buy 500 homes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990916-3CFC-08B3-D110-51AF6ABFA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BE9997D-770F-69CF-F0DA-8B8E793E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32794C2-2B0D-B192-8A96-CE6B56E8019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A53AF1C-737B-D09E-357E-01D149E0F10B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AE9525F-6424-12D2-1417-9859BD8C56A3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D82B034-F271-4541-B4C9-03D6C0C7607A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EF63A15-3895-889A-2A7A-6BC1638206E6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3A73C5EF-00D5-F7A2-A769-B69836F8F080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FFCEA-7C21-0E85-4BA1-4ED958D189CD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F35BF2F-91DE-1AF7-CC93-BBF50F51440E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Picture 8">
              <a:extLst>
                <a:ext uri="{FF2B5EF4-FFF2-40B4-BE49-F238E27FC236}">
                  <a16:creationId xmlns:a16="http://schemas.microsoft.com/office/drawing/2014/main" id="{DD3EDAD3-554B-FA9F-A887-B3A92EF6E94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3D96B4A-A29C-4251-3EFA-EDDC81D2C2DC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C572C056-8066-B997-E15E-05DB88C73C12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8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4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19C080C-E212-52FA-1C27-81E6D0366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4388" y="0"/>
            <a:ext cx="10537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38B2A44-2BB0-7463-101C-013E9820E3C6}"/>
              </a:ext>
            </a:extLst>
          </p:cNvPr>
          <p:cNvSpPr/>
          <p:nvPr/>
        </p:nvSpPr>
        <p:spPr>
          <a:xfrm>
            <a:off x="-1507958" y="-1138990"/>
            <a:ext cx="9950918" cy="8641105"/>
          </a:xfrm>
          <a:custGeom>
            <a:avLst/>
            <a:gdLst>
              <a:gd name="connsiteX0" fmla="*/ 0 w 7539789"/>
              <a:gd name="connsiteY0" fmla="*/ 0 h 6866021"/>
              <a:gd name="connsiteX1" fmla="*/ 7539789 w 7539789"/>
              <a:gd name="connsiteY1" fmla="*/ 32084 h 6866021"/>
              <a:gd name="connsiteX2" fmla="*/ 4395537 w 7539789"/>
              <a:gd name="connsiteY2" fmla="*/ 6866021 h 6866021"/>
              <a:gd name="connsiteX3" fmla="*/ 48126 w 7539789"/>
              <a:gd name="connsiteY3" fmla="*/ 6849979 h 6866021"/>
              <a:gd name="connsiteX4" fmla="*/ 0 w 7539789"/>
              <a:gd name="connsiteY4" fmla="*/ 0 h 6866021"/>
              <a:gd name="connsiteX0" fmla="*/ 0 w 7539789"/>
              <a:gd name="connsiteY0" fmla="*/ 0 h 6866021"/>
              <a:gd name="connsiteX1" fmla="*/ 7539789 w 7539789"/>
              <a:gd name="connsiteY1" fmla="*/ 32084 h 6866021"/>
              <a:gd name="connsiteX2" fmla="*/ 4395537 w 7539789"/>
              <a:gd name="connsiteY2" fmla="*/ 6866021 h 6866021"/>
              <a:gd name="connsiteX3" fmla="*/ 16042 w 7539789"/>
              <a:gd name="connsiteY3" fmla="*/ 6849979 h 6866021"/>
              <a:gd name="connsiteX4" fmla="*/ 0 w 7539789"/>
              <a:gd name="connsiteY4" fmla="*/ 0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39789" h="6866021">
                <a:moveTo>
                  <a:pt x="0" y="0"/>
                </a:moveTo>
                <a:lnTo>
                  <a:pt x="7539789" y="32084"/>
                </a:lnTo>
                <a:lnTo>
                  <a:pt x="4395537" y="6866021"/>
                </a:lnTo>
                <a:lnTo>
                  <a:pt x="16042" y="6849979"/>
                </a:lnTo>
                <a:cubicBezTo>
                  <a:pt x="10695" y="4572000"/>
                  <a:pt x="37431" y="2294021"/>
                  <a:pt x="0" y="0"/>
                </a:cubicBezTo>
                <a:close/>
              </a:path>
            </a:pathLst>
          </a:custGeom>
          <a:solidFill>
            <a:schemeClr val="tx1"/>
          </a:solidFill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78" y="130259"/>
            <a:ext cx="7218947" cy="84831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 to Environmental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78" y="1381542"/>
            <a:ext cx="5470359" cy="4395704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 smog attack hit Los Angeles during World War II, serious inquiry was made to determine whether the Japanese had launched a chemical attack on the city.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385B406-3BA3-7214-0A59-0F81D60AB958}"/>
              </a:ext>
            </a:extLst>
          </p:cNvPr>
          <p:cNvSpPr txBox="1">
            <a:spLocks/>
          </p:cNvSpPr>
          <p:nvPr/>
        </p:nvSpPr>
        <p:spPr>
          <a:xfrm>
            <a:off x="144378" y="3670678"/>
            <a:ext cx="4295183" cy="1708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the1950’s and 60’s the people of Los Angeles were breathing some of the dirtiest air in the world.  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EE8EF10-2FED-9C5F-A0BC-9996F55C7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0A84F0F-4E86-01EE-0B22-CCB30E91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36BE84D-47AB-43B1-ADC7-707CEBA563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8801FC9-6EF1-5501-65C7-F102AFE0F3D2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All content copyright ©2023. James T. Lang. All rights reserved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A835224-99F2-2D0C-2E4A-075A9E883E88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44F5D16-43BD-E78C-5093-3B800E5F1B77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2A723CD0-35C9-F86B-381F-55ED466112A8}"/>
              </a:ext>
            </a:extLst>
          </p:cNvPr>
          <p:cNvSpPr txBox="1">
            <a:spLocks/>
          </p:cNvSpPr>
          <p:nvPr/>
        </p:nvSpPr>
        <p:spPr>
          <a:xfrm>
            <a:off x="7223760" y="6356350"/>
            <a:ext cx="429768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1000">
                <a:solidFill>
                  <a:schemeClr val="tx2"/>
                </a:solidFill>
              </a:rPr>
              <a:t>All content copyright ©2023. James T. Lang. All rights reserved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14B0B94B-B384-EFDA-A535-9BCAEC71262F}"/>
              </a:ext>
            </a:extLst>
          </p:cNvPr>
          <p:cNvSpPr txBox="1">
            <a:spLocks/>
          </p:cNvSpPr>
          <p:nvPr/>
        </p:nvSpPr>
        <p:spPr>
          <a:xfrm>
            <a:off x="11445238" y="6356350"/>
            <a:ext cx="54864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136BE84D-47AB-43B1-ADC7-707CEBA56338}" type="slidenum">
              <a:rPr lang="en-US" smtClean="0">
                <a:solidFill>
                  <a:schemeClr val="tx2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BD346AB5-7801-5C44-D193-1A33F341DC3D}"/>
              </a:ext>
            </a:extLst>
          </p:cNvPr>
          <p:cNvSpPr/>
          <p:nvPr/>
        </p:nvSpPr>
        <p:spPr>
          <a:xfrm>
            <a:off x="3343536" y="6365682"/>
            <a:ext cx="8848464" cy="490317"/>
          </a:xfrm>
          <a:prstGeom prst="leftArrow">
            <a:avLst>
              <a:gd name="adj1" fmla="val 100000"/>
              <a:gd name="adj2" fmla="val 12343"/>
            </a:avLst>
          </a:prstGeom>
          <a:solidFill>
            <a:schemeClr val="accent1">
              <a:lumMod val="75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A282937-796A-9031-4783-5794633495CC}"/>
              </a:ext>
            </a:extLst>
          </p:cNvPr>
          <p:cNvGrpSpPr/>
          <p:nvPr/>
        </p:nvGrpSpPr>
        <p:grpSpPr>
          <a:xfrm>
            <a:off x="0" y="6303185"/>
            <a:ext cx="3100808" cy="554432"/>
            <a:chOff x="1040005" y="2821577"/>
            <a:chExt cx="3933930" cy="88124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ABA9B3-D65E-4293-C7FE-C06398E9DE28}"/>
                </a:ext>
              </a:extLst>
            </p:cNvPr>
            <p:cNvSpPr/>
            <p:nvPr userDrawn="1"/>
          </p:nvSpPr>
          <p:spPr>
            <a:xfrm>
              <a:off x="1040005" y="2821577"/>
              <a:ext cx="3933930" cy="8812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16" descr="Picture 8">
              <a:extLst>
                <a:ext uri="{FF2B5EF4-FFF2-40B4-BE49-F238E27FC236}">
                  <a16:creationId xmlns:a16="http://schemas.microsoft.com/office/drawing/2014/main" id="{9CE718D8-AB47-7EA6-AB01-5B9B8542035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8" b="-1"/>
            <a:stretch/>
          </p:blipFill>
          <p:spPr>
            <a:xfrm>
              <a:off x="1093713" y="2872531"/>
              <a:ext cx="3826515" cy="77933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14BE6B2D-5CD8-ED1B-B336-F9EB20163950}"/>
              </a:ext>
            </a:extLst>
          </p:cNvPr>
          <p:cNvSpPr txBox="1">
            <a:spLocks/>
          </p:cNvSpPr>
          <p:nvPr/>
        </p:nvSpPr>
        <p:spPr>
          <a:xfrm>
            <a:off x="4038600" y="6404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bg1">
                    <a:lumMod val="95000"/>
                  </a:schemeClr>
                </a:solidFill>
              </a:rPr>
              <a:t>All content copyright ©2023. James T. Lang. All rights reserved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9D08E68B-6B44-0098-5638-FB7F574C55F8}"/>
              </a:ext>
            </a:extLst>
          </p:cNvPr>
          <p:cNvSpPr txBox="1">
            <a:spLocks/>
          </p:cNvSpPr>
          <p:nvPr/>
        </p:nvSpPr>
        <p:spPr>
          <a:xfrm>
            <a:off x="8610600" y="6404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36BE84D-47AB-43B1-ADC7-707CEBA56338}" type="slidenum">
              <a:rPr lang="en-US" smtClean="0">
                <a:solidFill>
                  <a:schemeClr val="bg1">
                    <a:lumMod val="95000"/>
                  </a:schemeClr>
                </a:solidFill>
              </a:rPr>
              <a:pPr/>
              <a:t>9</a:t>
            </a:fld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DCBB0B-85E4-7EBD-3651-B24474C2C676}"/>
              </a:ext>
            </a:extLst>
          </p:cNvPr>
          <p:cNvSpPr txBox="1"/>
          <p:nvPr/>
        </p:nvSpPr>
        <p:spPr>
          <a:xfrm>
            <a:off x="8077199" y="5967621"/>
            <a:ext cx="411480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National Archives at College Park, Public domain, via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51169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5505</TotalTime>
  <Words>2130</Words>
  <Application>Microsoft Office PowerPoint</Application>
  <PresentationFormat>Widescreen</PresentationFormat>
  <Paragraphs>264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Arial Nova</vt:lpstr>
      <vt:lpstr>Calibri</vt:lpstr>
      <vt:lpstr>Calibri Light</vt:lpstr>
      <vt:lpstr>Office Theme</vt:lpstr>
      <vt:lpstr>1_Office Theme</vt:lpstr>
      <vt:lpstr>The Federal Clean Water Act:  A Presentation for the Nansemond River Preservation Alliance</vt:lpstr>
      <vt:lpstr>What We Will  Cover Today</vt:lpstr>
      <vt:lpstr>Environmental Compliance is a  (Relatively) New Concept</vt:lpstr>
      <vt:lpstr>In 1890’s William T. Love wanted to build a canal connecting the Niagara River with Niagara Falls.  The state assisted the project through use of condemnation to acquire land.  Love started his canal but could not finish it:  1 mile, 15 feet wide, 10 feet deep. </vt:lpstr>
      <vt:lpstr>Love Canal</vt:lpstr>
      <vt:lpstr>1953</vt:lpstr>
      <vt:lpstr>1953 - continued</vt:lpstr>
      <vt:lpstr>Construction  (in the Era of No Environmental Compliance)</vt:lpstr>
      <vt:lpstr>Prior to Environmental Law</vt:lpstr>
      <vt:lpstr>Union Oil Company Spill 1969</vt:lpstr>
      <vt:lpstr>Cuyahoga River Fire Nov. 3, 1952</vt:lpstr>
      <vt:lpstr>This Series of Catastrophes Birth the Environmental Laws</vt:lpstr>
      <vt:lpstr>Clean Water Act  Overview</vt:lpstr>
      <vt:lpstr>Fishable and Swimmable?</vt:lpstr>
      <vt:lpstr>Federal/State Partnership</vt:lpstr>
      <vt:lpstr>Upgrade Sewage Treatment Plants</vt:lpstr>
      <vt:lpstr>Permits Needed for End of Pipe Discharges</vt:lpstr>
      <vt:lpstr>Permits Needed for Placement of Fill</vt:lpstr>
      <vt:lpstr>Control Pollution in Stormwater</vt:lpstr>
      <vt:lpstr>Federal Enforcement</vt:lpstr>
      <vt:lpstr>Additional Resources at www.waterfrontpropertylaw.com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Stabler sQc LLC</dc:creator>
  <cp:lastModifiedBy>Abigail Hirsch</cp:lastModifiedBy>
  <cp:revision>93</cp:revision>
  <dcterms:created xsi:type="dcterms:W3CDTF">2023-03-12T20:18:15Z</dcterms:created>
  <dcterms:modified xsi:type="dcterms:W3CDTF">2023-11-20T14:42:08Z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dDocumentId">
    <vt:lpwstr>4878-8264-0273</vt:lpwstr>
  </property>
</Properties>
</file>