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5" r:id="rId2"/>
    <p:sldId id="322" r:id="rId3"/>
    <p:sldId id="323" r:id="rId4"/>
    <p:sldId id="324" r:id="rId5"/>
    <p:sldId id="325" r:id="rId6"/>
    <p:sldId id="356" r:id="rId7"/>
    <p:sldId id="327" r:id="rId8"/>
    <p:sldId id="328" r:id="rId9"/>
    <p:sldId id="330" r:id="rId10"/>
    <p:sldId id="331" r:id="rId11"/>
    <p:sldId id="329" r:id="rId12"/>
    <p:sldId id="32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74D81"/>
    <a:srgbClr val="00007E"/>
    <a:srgbClr val="000066"/>
    <a:srgbClr val="000099"/>
    <a:srgbClr val="DCDCDC"/>
    <a:srgbClr val="004D74"/>
    <a:srgbClr val="D4DBEC"/>
    <a:srgbClr val="CAD3E8"/>
    <a:srgbClr val="0000C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82" d="100"/>
          <a:sy n="82" d="100"/>
        </p:scale>
        <p:origin x="730" y="91"/>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04"/>
    </inkml:context>
    <inkml:brush xml:id="br0">
      <inkml:brushProperty name="width" value="0.35" units="cm"/>
      <inkml:brushProperty name="height" value="2.1" units="cm"/>
      <inkml:brushProperty name="color" value="#646A72"/>
      <inkml:brushProperty name="ignorePressure" value="1"/>
      <inkml:brushProperty name="inkEffects" value="pencil"/>
    </inkml:brush>
  </inkml:definitions>
  <inkml:trace contextRef="#ctx0" brushRef="#br0">766 10,'-1'0,"-3"0,-2-2,-2 0,-3 0,-1 1,-1 0,0 0,1 1,1 0,1 0,0 0,1 0,0 0,0 0,0 0,0 0,0 0,-2 0,0 0,0 0,-1 0,-1 0,2 0,-1 0,0 0,1 0,-1 0,1 0,1 0,0 0,1 0,-2 0,0 0,0 0,1 0,-1 1,2 2,-2-2,-1 1,1-1,1 0,1 1,5 0,3 0,3 1,3 1,1-2,1 0,2-1,0 0,1-1,1 0,2 2,4 0,5-1,6 2,5 0,2 0,-3-1,-3 1,-5-1,-2 1,0 0,-1 0,-1 0,-2 0,-2 0,-2 0,0-1,-3-1,2 1,-2 0,1 2,1-1,2 0,0 1,1 1,-1 0,-1-1,-1-1,-2-2,-1 0,-1 0,2-1,0 0,0-1,-1 1,-3-2,-4 0,-5 0,-5 1,-2 0,-2 0,-1 1,1-1,1 1,-1 0,2 1,-2-1,-1 0,1 0,1 0,-1 0,2 0,-1 0,1 0,0 0,0 0,-2 0,0 1,0 1,-1 0,0 0,0 0,-1 1,-1 0,0-2,1 0,0 1,-2 1,-1 0,1 1,0 1,0-1,2-1,-1 1,-1 0,1 0,2 0,-1-1,0-1,2-1,0 0,1-1,0 0,1 0,0 0,0 0,0-1,0 1,-2 0,0 0,0 0,1 0,-2-1,0-1,0-2,0-1,0 0,0 1,1 1,2-1,1 1,1-1,-1 0,3 1,4 1,4 1,2 0,3 1,1 0,0 0,1 0,0 0,0 1,0-1,-1 0,2 0,0 0,2 0,0 0,2 0,1 0,0 0,0 0,3-2,3 0,1-1,3-2,0-1,2 2,-2-1,-2 1,-1 0,-4 0,-2 0,-2 1,-2 0,0 0,-1 1,-1 0,1-1,0-1,-1 0,2 1,-1 1,-1 1,2 0,1 1,0 0,-2 0,0 0,1 0,-1 0,-1 0,0 1,-1-1,0 0,-1 0,0 0,0 0,0 0,0 0,0 0,0 0,1 1,-3 0,-3-2,-4 1,-4 0,-4-2,-2-1,-1 0,0-1,0 1,0 1,1 0,0 1,1 1,-2 0,-2 0,-3 0,-2 0,-3 0,-2 1,-4-1,-2 0,0 0,3 0,2 0,3 0,1 0,-1 0,1 0,2 0,3 1,1 1,1 0,1 0,1-1,1-1,1 2,0 1,0-2,0 1,0-1,0 0,0-1,0-2,-2 0,0 0,0-1,-1-2,-1 1,2 0,-1 1,4 0,-2-1,1 0,2 1,5 0,4 0,3 2,2 0,2 1,1 2,0 0,-1 0,1 0,0-1,0 0,0-1,2 0,0 0,3 0,0 0,4 0,2 0,0 0,-1 0,0 0,-2 0,-1 0,1 0,-1 0,-3 0,1 0,-2 0,1 0,-1 0,1 0,2 0,1 0,-2 2,-2 0,1 0,-1 1,0 0,2 0,0 0,2 2,1 1,0 0,2-1,2 0,-1-1,2-1,0 1,0-1,-2 1,1 0,-1-1,-1-1,-4-1,-1 0,-1-1,-2 1,0 1,2 0,-1 1,0 0,0 0,0-1,-1-1,-1 0,0-1,1 0,-1 0,2 0,-1 0,0 0,-1 0,-1 0,0 1,1 1,0 0,0 0,-1-1,0 0,0-1,-4 0,-3 0,-6 0,-2 0,-2 0,-2 0,-1 0,0 0,-3 0,-4 0,-7 0,-7 0,-9 0,-9 0,-8 1,-8 1,-4 0,-3 0,3-1,3 0,6-1,5 0,9 0,7 0,10 0,5 0,6 0,3 0,3 0,1 0,-1 0,1 0,1 0,-1 0,0 0,-1 0,1 0,-1 0,-2 0,-1 0,-2 0,0 0,-1 0,-2 0,-1 0,-1 0,-2 0,1 0,-2 0,0-2,-1 0,1-1,4-1,1-1,2 1,0 0,2 2,2 0,0 2,2-1,0 1,0 0,0 1,4-1,4 0,5 0,6 0,2 0,2 0,2 0,0 0,1 0,3 0,7-1,7-3,11-1,5-3,6 2,4-1,2-1,-1 2,-4 1,-10 2,-9 1,-9 1,-8 1,-3 0,-3 1,-2-1,-1 0,1 0,2 1,0-1,0 0,3 0,1 0,2 0,2 0,0 0,3 0,1 1,1 3,0 1,0 1,1-1,0-2,5 1,4 1,3-1,5 0,3-2,-1 0,-1-1,0 1,-5 0,-6-1,-7 1,-5-1,-4-1,-4 0,-2 1,0-2,-1 1,1 0,0 0,1 0,-1 0,0 0,0 0,1 0,0 0,-2 0,1 0,-2 0,1 0,-1 0,0 0,0 0,2 0,0 0,0 0,-1 0,2 0,0 0,0 0,-1 0,0 0,1 0,0 0,-2 0,1 0,-2 0,1 0,-4 0,-4 0,-5 0,-2-1,-3-1,0 0,-4 0,-1 1,-3 0,-1 1,-2 0,-5 0,-4 0,-3 0,-6 0,-3-1,0-1,2 0,0 0,2 1,5 0,4 1,3 0,5 0,3 0,1 0,0 0,2 2,1 0,0 0,0-1,1 0,-2 2,-2-1,2 0,0 0,0-1,1-1,-1 1,0-1,-2 0,-2-1,-1 1,1 0,0 0,0 0,1 0,1 0,-1 0,1 0,0 0,0 0,-2 0,2 0,-1 0,-1 0,-4 0,-2 0,-1 0,-3 0,0 0,1 0,1 0,3 0,1 0,4 0,-1 0,-1 0,-1 0,2 0,-1 0,1 0,2 0,0 0,2 0,1 0,0 0,1 0,0 0,1 0,0 0,-1 0,1 0,0 0,0 0,-1 0,1 0,0 0,1 0,0 0,1 0,-1 0,0 0,-1 0,0-1,0-1,-1 0,0 0,1 1,2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13"/>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380 28,'0'-1,"1"-1,2 1,2-1,3 1,0 1,3 0,2-1,0 0,2-1,2 1,1 0,2 0,3 0,2 1,2 2,2 5,3 2,5 3,0 1,-3 1,-1 0,-3 0,-2-2,1 0,1 0,1-3,-1-3,-2-2,-3-2,-4-3,-3 0,-3-4,-2-2,-4-1,-4 1,-5 1,-3 1,-3 1,-1 2,-1 0,-2 1,-4 1,-5 0,-7 0,-11-1,-8-1,-6-2,-7-1,-6 0,-2-2,-1 2,1-1,2 0,5-1,5 2,7 0,9 3,10 0,7 1,6 1,5 0,0 0,1 1,0-1,-1 0,0 0,1-1,1-2,5-3,6-1,6 0,8 1,7 2,7 1,9 1,7 1,3 2,6 3,0-1,-5 2,-6-1,-10 1,-10-1,-7-1,-5-1,-1 0,-2-3,0-1,0-1,0 0,0 0,-1-1,-1 1,-1 1,1 0,-3 0,1 0,-1-2,-5 1,-8 1,-11 1,-13 3,-11 2,-10 3,-8 2,-5 2,-2 0,2 0,1 1,3-2,2-2,6-1,10-1,10-2,10 0,9 1,9-1,7 2,4 2,6 1,0-1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14"/>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488 87,'1'0,"2"0,4 0,4 0,9-1,6-2,8-1,7-2,9-1,5-1,4 0,0-1,-2 1,-5 1,-6 2,-7 2,-7-1,-8 2,-6 0,-5 0,-4-1,-5 2,-4-1,-4 1,-4 1,-7 2,-9 5,-9 2,-10 4,-12 1,-12 1,-9 3,-9-3,-6-3,-6-4,-1-5,4-4,9-3,10-1,12 1,13 0,11 2,12-1,13 0,10 1,7 1,7 1,6 3,7 2,7 2,8 3,8 3,8 1,6 2,2-1,3 1,1-1,-3-2,-6-3,-11-3,-12-3,-10-3,-12 0,-8-1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15"/>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645 25,'1'0,"2"0,-1 0,-2 0,-2 0,-3 0,-1 0,-4 0,-2 0,-3 0,-5 0,-4 1,-7 1,-9 0,-4-1,-7 0,-3 0,-1-2,-1-2,3-2,8-1,8 0,10 1,7 2,7 1,3 1,3 0,0 1,3 2,2 0,3 0,3 0,2 0,5 1,9 0,8 1,6 2,5 0,3-2,1-1,-3 0,-3 0,-2-1,-5 0,-4 2,-4 1,-3 0,-2 0,-3 1,-2-1,-2-1,-1 0,-2 0,1-2,-1 1,2 2,0 1,0 0,1 1,1-2,-1 1,-1-1,0-1,-3 0,-4-1,-4-1,-2-1,-5 1,-5 1,-8 2,-8 1,-6-1,-6 0,-2-2,-3-1,0-1,2-1,5 0,6 0,7 0,6-1,6 1,5 0,1 0,5 0,4 0,3 0,3 0,3 0,4-1,4-3,1 1,-2 0,1-1,0 0,-1-1,-2 0,-1 1,-1 0,-1 0,-3-1,-1 2,-2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16"/>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486 26,'-2'0,"-1"0,-2 0,-1 0,-2 0,-3 0,-2 0,-1 0,-3 0,-1 0,-7 1,-4 1,-1 1,0 0,0-1,4 0,3 0,4-2,1 1,2-1,3 0,0-1,2 1,1 0,0 0,0 0,0 0,1 0,1 0,2 0,4 0,4 0,3 0,1 0,2 0,-1 1,0 1,0 1,-1 1,3-2,0 1,0 0,2 1,1 0,2-2,4 1,1 2,3-1,1-1,-1-1,-1 0,-2-1,-1-1,-3-1,0-4,0 0,4-3,3-2,-1-1,-1 0,-3 1,-1 2,-2 1,-5 1,-6 3,-5 1,-4 1,-2 2,-3 2,-2 2,-2 2,-3 2,-3 0,-2 1,-2 0,1-3,0 0,1-2,1-1,2-2,2-1,0-1,1 0,3 0,1 0,1-1,1 1,2 0,-1 0,0 0,1 0,0 0,-1 0,0 0,1 0,-2 0,1 0,0 0,1 0,0 0,2-1,0-1,4 0,3 1,3 0,3 0,5 1,5-1,4-2,7-1,6 0,8 0,6-2,3 0,0 0,-4 1,-7 0,-5 1,-9 1,-4 1,-6 1,-2 0,0 1,-1 0,3 0,-1 1,-1-1,-2 0,1 0,-1 0,-1 0,-1 0,-2 1,-2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17"/>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0 14,'2'0,"1"0,3 0,3 0,4 0,5 0,7 0,8-1,13-1,12-1,11 0,13 0,6 1,4 2,-1 1,-4 2,-5 1,-8 2,-7 0,-10-2,-12-1,-12-1,-11-1,-10 0,-11 0,-10 2,-8 1,-8 4,-5-1,-4-1,0-1,-3-1,0 0,2-2,3-1,4 0,6-1,4 0,3 0,4 0,0 0,1 0,1-2,-1 1,-1-4,-1-1,-2-3,2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18"/>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71 33,'3'0,"2"-2,3-1,2 0,3-2,3 0,4 0,6 1,7 1,9 2,7 0,10 1,8 0,1 0,0 0,-4 0,-8 0,-8 0,-10 1,-12-1,-6 0,-6 0,-4 0,-2 0,0 0,0 0,0 0,0 0,-3 0,-4 0,-7 1,-8 2,-10 3,-14 3,-10 3,-9 3,-9 1,-7-1,-4-2,0-3,1-4,6-3,6-5,10-1,9-2,10 0,9 1,9 1,7 1,8 1,6 0,4-2,5-2,3 1,4-2,4 1,5-2,5 1,5 2,7 1,7 1,3 0,-2 0,-4 1,-6-1,-11 2,-8-1,-8 1,-6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19"/>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1 0,'1'1,"4"3,5 0,4 4,6 1,6 0,9 2,8 0,12-1,10 0,12 0,9 1,4-2,-2 1,-3-3,-11-1,-11-1,-12-1,-14-2,-15-1,-13-1,-10 0,-7-1,-5 1,-9 0,-4 0,-7-1,-7 1,-4 0,-3 0,-2-1,1-1,4-1,1 0,2-1,-1 1,1 0,-1 1,0 1,3 0,7 1,7 0,5 0,6 0,4 1,4 1,0 0,1-1,-1 0,0 0,1-1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20"/>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515 9,'-2'0,"-1"0,-2 0,-1 0,-1 0,-6 0,-9 3,-9 2,-10 2,-6 3,-4-1,1-1,5 0,5-2,8-1,7 1,7-1,4-2,3 0,2 0,1 1,1-1,0 1,0 0,0-2,2 0,4-1,3 0,2-1,2 0,2 0,2 0,0 0,1 0,2 0,3-1,8 0,5-1,6 0,4 1,4-1,0-1,2 1,-2 0,-5-1,-6-1,-9 1,-5 0,-6 0,-2-1,1-1,-1-2,2-1,0-2,1 1,-2 0,-1 1,-3 1,-4 2,-3 1,-3 2,-3 2,0 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21"/>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565 8,'-2'0,"-1"0,0-1,-2-1,0 0,-5 1,-2 0,-5 1,-3-1,-4 2,-5 2,-3 4,-1 0,-4 4,0-1,-2 1,-1 0,-1-1,4-1,3-1,5-2,6-1,5-3,3 0,4-2,4 0,5 0,6 0,3-1,2 2,2 1,0-1,2 1,0-1,3-1,2 1,3-1,7 0,3 0,3 0,4 1,2 0,1 2,0 2,1 1,2-1,5 1,2-2,1 1,1-1,-6-1,-8-1,-8-1,-7 0,-6-1,-5 0,-2 0,-3-1,0 1,-2-1,2-2,1-1,0 1,-1 0,-2 1,-2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22"/>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448 1,'-1'0,"-4"0,-1 0,-3 0,-4 0,-4 0,-3 1,-8 2,-5 0,-4 2,-5 0,1 0,3 0,3 1,4 1,5 0,4-1,6-2,4 1,3-2,3 0,5-2,4 0,3 0,1-1,3-1,7 1,10 0,12 0,15 0,14 1,13 2,6 2,-1 1,-5 1,-11-1,-8 1,-13-1,-13-1,-11-1,-12-1,-9-2,-5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05"/>
    </inkml:context>
    <inkml:brush xml:id="br0">
      <inkml:brushProperty name="width" value="0.1" units="cm"/>
      <inkml:brushProperty name="height" value="0.6" units="cm"/>
      <inkml:brushProperty name="color" value="#333333"/>
      <inkml:brushProperty name="ignorePressure" value="1"/>
      <inkml:brushProperty name="inkEffects" value="pencil"/>
    </inkml:brush>
  </inkml:definitions>
  <inkml:trace contextRef="#ctx0" brushRef="#br0">767 19,'-1'0,"-3"0,-1 0,-3 0,0 0,-1 0,0 0,-1 0,1 0,-1 0,1 0,0 0,-1 0,1 0,0 0,0 0,0 0,-2 0,0 0,0 0,-1 0,-1 0,0 0,0 0,0 0,2 0,-1 0,0 0,0 0,0 0,0 0,0 0,1 0,1 0,0 0,1 0,0 0,0 0,0 0,0 0,0 0,0 0,0 0,0 0,-1 0,1 0,0 0,-2 0,0 0,0 0,0 0,1 0,0 0,1 0,-1 0,1 0,0 0,0 0,0 0,0 0,0 0,0 2,0 0,0 0,-1 0,1-1,-1 0,-2-1,1 0,1 0,-2 0,0-2,0 0,2 0,-1 0,2 1,-1 0,4 1,4 0,4 0,2 1,2 2,1-1,1 0,1-1,0 0,-1 1,-1 0,1 0,-1-1,1 0,1 0,1-1,1 0,2 0,0 0,-1 0,0 0,-2 0,0 0,0 0,-1 0,0 0,0 0,2 0,0 0,0 0,0 0,-1 0,0 0,-1 0,0 0,1 0,-1 0,0 0,0 0,0 0,0 0,0 0,0 0,0 0,0 0,0 0,2-2,2 0,0 0,-2-1,-1 0,-1 0,0 1,-2-1,-1 0,1 1,0 0,-1 0,1-1,-1 1,3 1,1 0,1 0,-1 1,2 0,0 0,0 0,0 0,2 0,0 0,-1 0,1 0,-1 0,-1 0,-1 0,1 0,0 0,-1 0,0 0,-1 0,-1 0,1 0,-1 0,0 0,0 0,1 0,1 0,1 0,-2 0,2 0,0 0,0 2,0 0,0 0,0-1,-1 0,-2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23"/>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770 25,'0'-2,"-1"1,-4-1,-5-1,-10 0,-7 1,-8 0,-4 0,-6-1,-6 1,-6 1,-2 0,-3 1,-1 0,2 0,5 0,7 0,8 0,10 0,8 0,6 0,6 0,5 0,6 0,3 0,3 0,2 1,1 1,1 0,2-1,4 0,6 0,7-1,5 0,8 0,7 0,6 0,4 0,3 0,-2 0,-4-2,-3 1,-5-1,-4 1,-7 0,-6 0,-8 1,-4 0,-5 0,-3 0,-2 0,-2 0,3 0,4 0,8 0,7 1,6 1,1 1,-4 0,-6 0,-10-1,-9-1,-7 0,-5-1,-4 1,-1-2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24"/>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708 0,'-1'0,"-2"0,-3 0,-4 0,-6 1,-7 2,-7 4,-9 0,-5 3,-5 1,-6 0,-2-2,-1-3,1-2,3-2,4-1,6-1,8 0,8 0,7-1,5 1,8-1,6 3,4-1,4 1,9 0,7 1,12 1,13 0,9 2,7 1,7-1,4 0,3-1,-1-2,0 1,-5-1,-8 0,-14-2,-13 0,-11-1,-7 0,-5 0,-3 0,3 0,5 0,6 0,5 0,2 0,-4 0,-4 0,-9 0,-6 0,-8 0,-4 0,-2 0,-4 0,-1 0,-4 0,-4 0,2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25"/>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894 32,'-1'0,"-4"0,-2 0,-4-1,-3-1,-3-1,-5 0,-6 0,-6 0,-5 0,-7 0,-7 2,-4-1,-3 1,0-1,-2 0,-2 1,0 0,2 1,7-1,8 1,12 0,8 0,11 1,8-1,8 0,5 0,6 0,4 0,9 1,7 2,8 2,8 1,8 2,6 3,7 2,9 1,9 3,4-1,0-1,-4-3,-10-2,-12-3,-14-1,-12-3,-12-1,-7-2,-5 0,-3 0,-1 0,1-1,2 1,0 0,1 0,0-1,-6 1,-5 0,-5 0,-2 0,-2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26"/>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564 112,'-3'0,"-4"-2,-6 0,-4-1,-5-1,-3-2,-3 1,1 0,0 2,2 2,-2-2,0 0,0-2,-1-1,1-1,3 1,4 1,4 2,1 0,0-1,-1 0,-1 0,-3-1,1-1,0 0,3 2,1 1,4 1,3 1,6 1,6 0,13 3,15 2,24 2,21 2,17 3,15 3,10 0,1-1,-8-4,-11-1,-14-1,-16-2,-16-3,-18 0,-13-2,-11-1,-11 0,-7-1,-3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27"/>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850 24,'-1'0,"-3"0,-7 2,-9 1,-7 2,-9-1,-9 0,-7-1,-4-1,-5-1,-4-2,-1-2,0 0,1-2,0 0,4-2,8 1,12 2,11 1,12 1,11 1,8 1,7 0,8 0,8-1,8-1,8 1,7 0,2 0,2 0,0 1,-2 0,-3 1,-6 1,-7 1,-6 0,-6 0,-1 0,-1 0,0 1,0 1,-1-1,2 1,6-1,8 4,7 0,3 2,-2-2,-4-1,-9 0,-7-1,-9 0,-9 2,-11 4,-13 6,-14 3,-11 1,-6-1,6-4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28"/>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294 83,'0'1,"0"2,4 2,6 3,10 2,10 2,7 1,8 2,7 1,8 0,10 1,13-1,9 0,0-1,-7-2,-12-2,-15-2,-16-2,-17-2,-13-2,-14-2,-16 0,-16-1,-17-1,-15-1,-14-3,-10-3,-10-3,-16-4,-5-1,3-3,11 1,16 4,21 2,19 4,16 3,14 1,11 0,8 0,6 0,6-3,9-5,11-3,9-1,10-1,3 0,1 1,-1 3,-3 3,-2 3,-1 3,-2 2,-1 2,-2-1,-4 0,-6 0,-5 0,-5 0,-4 1,-5-1,-4-1,-4 0,-9 4,-11 3,-11 4,-10 3,-10 2,-7 0,-2-1,0-2,6 0,3-2,7-2,7-1,8-1,6-1,7 1,7 0,6 2,4-2,8 1,8 1,9 3,12 2,11 0,6-1,8 0,1-2,0-4,-2 0,-1-1,-4-2,-4-1,-4-1,-7-3,-8-1,-8 0,-8-1,-9 0,-6 1,-8 1,-8 1,-6 0,-3 2,0 0,1 0,3 0,1 0,2 0,0 1,1-1,0 0,0 0,1 0,2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29"/>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225 57,'1'0,"4"0,7-2,10 1,13-1,16 1,17 1,18 2,12 3,8 2,1 3,-6 1,-12 0,-13-1,-15-4,-17-1,-18-3,-15-1,-14-1,-14-1,-12-2,-12 1,-15-1,-16-3,-15-1,-11-3,-4 0,-3-3,-2 0,1 0,5 2,11 2,12 1,20 3,17 1,18 2,13 1,10 1,7 0,3 1,2-1,1 0,1 1,3-1,4 1,7 2,6 2,4 1,3 3,3 0,-2 1,-2-1,-7 0,-6 0,-8-2,-3-1,-4 1,-2-2,-2-2,0 0,-1-2,1-1,0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30"/>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356 0,'-4'3,"-4"2,-7 1,-8 1,-6 3,-3 0,-3 0,-2 0,2-3,3 0,6-2,5 0,6-1,3-1,3-2,2 0,1 1,1-1,2 2,1 0,4 1,2 0,3 0,5-1,6 0,8-1,10 1,10-1,8 2,6 0,2 2,2 0,-2 0,-6 0,-8-1,-11-1,-10-2,-8-1,-6 0,-3-1,-1 0,-2-1,0 1,2 1,-1 2,0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31"/>
    </inkml:context>
    <inkml:brush xml:id="br0">
      <inkml:brushProperty name="width" value="0.1" units="cm"/>
      <inkml:brushProperty name="height" value="0.6" units="cm"/>
      <inkml:brushProperty name="color" value="#A6A5A4"/>
      <inkml:brushProperty name="ignorePressure" value="1"/>
      <inkml:brushProperty name="inkEffects" value="pencil"/>
    </inkml:brush>
  </inkml:definitions>
  <inkml:trace contextRef="#ctx0" brushRef="#br0">608 21,'-1'-2,"-2"1,-1 0,-1-1,0 1,0-1,0 0,-1 1,0 0,-1-1,1 1,-1-1,0 1,1 0,-1 1,1 0,-1 0,0 0,1 0,-1 0,0 0,1 0,-1 0,0 0,1 0,-1 0,1 0,-1 0,-1 0,0 0,0 0,-1 0,0 1,0 1,-1-1,1 0,1 0,0 0,1-1,0 0,1 0,-1 0,1 0,-1 0,1 1,-1 0,0 2,1-1,-1 0,1 0,-1 0,0 0,1 0,-1-1,1 0,-2-1,0 1,0-1,0-1,-1 0,1 0,-1-1,0 1,0 0,1 1,0-1,1 1,-1 0,2 0,-1 0,1 0,-1 1,1-1,-1 0,0 0,1 0,-1 0,1 0,-1 0,0 0,1 0,-1 0,1 0,-1 0,0 0,1 0,-1 0,1 0,0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32"/>
    </inkml:context>
    <inkml:brush xml:id="br0">
      <inkml:brushProperty name="width" value="0.1" units="cm"/>
      <inkml:brushProperty name="height" value="0.6" units="cm"/>
      <inkml:brushProperty name="color" value="#A6A5A4"/>
      <inkml:brushProperty name="ignorePressure" value="1"/>
      <inkml:brushProperty name="inkEffects" value="pencil"/>
    </inkml:brush>
  </inkml:definitions>
  <inkml:trace contextRef="#ctx0" brushRef="#br0">187 48,'1'0,"2"0,1 0,1 0,1 0,-1 1,1 0,-1 1,1-1,0 0,1 0,1-1,0 0,1 0,0 0,0 0,-1 0,0 0,-1 0,0 0,-1 0,2 0,0 0,0 0,-2-2,-2 1,-3-2,-1 1,-5-1,-1 2,-1 0,-1 0,0 1,1 0,-1 0,1 0,0 0,2 1,0 1,1 0,0 1,-1-1,2 1,-1 0,-1-1,0-1,-1 0,0 0,0-1,-1 0,0 0,0-1,1 1,-1 0,1 1,3 1,4-1,1 1,3 1,2 0,1 1,0 1,2 2,-1 0,2 2,-2 1,2-1,-2-1,1 1,-1-1,0-2,0-3,-1 0,-3-2,-3-1,-4-1,-2-2,-2-1,-1 0,0 1,0-1,0 0,0 0,0 1,1 1,-1-1,0 0,1 1,-1 1,1 1,-1-1,0 1,1 0,-1-1,1 0,-2-1,0 1,-1 1,-1-1,1 0,0-1,0-1,0 0,0-1,0 1,0 0,0-1,0-1,1-1,-1 2,0-1,1-1,0 2,0 1,1-1,0 2,1-2,0 0,1 1,-1-1,3 0,3 2,4 0,2 1,2 0,1 1,0 0,0 1,-1-1,-1 0,2 0,1 0,1 0,0 0,-1 0,-1 0,1 0,-2 0,0 0,0 0,-1 0,-1 0,1 0,0 0,1-1,0-2,1 0,0 0,1-1,-1 0,0 1,0 0,1 2,-2-1,0 2,0 0,-1 0,-1 0,1 0,1 0,0 0,0 1,0-1,1 0,0 0,-1 1,2 0,4 2,1-1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06"/>
    </inkml:context>
    <inkml:brush xml:id="br0">
      <inkml:brushProperty name="width" value="0.1" units="cm"/>
      <inkml:brushProperty name="height" value="0.6" units="cm"/>
      <inkml:brushProperty name="color" value="#333333"/>
      <inkml:brushProperty name="ignorePressure" value="1"/>
      <inkml:brushProperty name="inkEffects" value="pencil"/>
    </inkml:brush>
  </inkml:definitions>
  <inkml:trace contextRef="#ctx0" brushRef="#br0">858 36,'-1'0,"-3"0,-1 0,-3 0,0 0,-1 0,0 0,-1 0,1 0,-1 0,1 0,0 0,-1 0,1 0,0 0,-2 0,0-2,0 0,0 0,1 0,0 1,-1 1,0-1,0 0,0-1,-1 0,1-1,-1-1,1 2,1 0,0 0,1 2,0-1,0 1,0 0,0 0,0 1,-1-1,1 0,0 0,0 0,0 0,0 0,0 0,0 0,0 0,-1 0,1 0,0 0,-2 0,0 0,0 0,-1 0,-1 0,0 0,0 0,-1 0,0 0,2 0,0 0,2 0,-2 0,1 0,0 0,0 0,1 0,1 0,-1 0,1 0,0 0,0 0,0 0,0 0,-2 0,0 0,0 0,0 0,1 0,0 0,1 0,0 0,-1 0,1 0,0 0,0-2,0 0,3 0,4 1,4 1,4 2,-1 1,2 0,1 1,0-2,1 0,0-1,0 1,2 0,1 0,-1-1,0 0,1 0,0 0,-1 2,1 0,1 0,-1 0,0 0,0-2,0 0,1-1,-1 0,0 0,-1 0,1 0,-1 0,1 1,-1 1,-1 0,-1 0,1-1,-1-1,0 1,0-1,0 0,0 0,0 0,0 0,0 0,2 0,0 0,0 0,1-1,1 1,-1 0,-1 0,1 1,0-1,-1 0,0 0,-1 0,0 0,-1 0,0 0,0 0,0 0,0 0,0 0,1 0,-1 0,0 0,1 0,2 0,0 0,1 0,-1 0,0-2,0 0,0 0,1 0,0 1,-1 1,-1-1,0 1,-1 0,-1 0,0 0,0 0,0 0,0 0,0 1,0-1,2-2,2 0,0 0,-1 0,0 0,1-1,-1 1,0 0,0 1,0 0,2 1,-1 0,-1 0,-1 0,0 0,-1 0,-1 1,0-1,0 0,-2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19:24.863"/>
    </inkml:context>
    <inkml:brush xml:id="br0">
      <inkml:brushProperty name="width" value="0.2" units="cm"/>
      <inkml:brushProperty name="height" value="1.2" units="cm"/>
      <inkml:brushProperty name="color" value="#8998C1"/>
      <inkml:brushProperty name="ignorePressure" value="1"/>
      <inkml:brushProperty name="inkEffects" value="pencil"/>
    </inkml:brush>
  </inkml:definitions>
  <inkml:trace contextRef="#ctx0" brushRef="#br0">0 1,'3'0,"2"0,5 0,1 0,3 0,0 0,-1 2,-1 2,0-1,1 0,0-1,1-1,0 0,1-1,0 0,0 0,0 0,-3 2,0 1,-1 0,1 0,-1-1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19:27.901"/>
    </inkml:context>
    <inkml:brush xml:id="br0">
      <inkml:brushProperty name="width" value="0.2" units="cm"/>
      <inkml:brushProperty name="height" value="1.2" units="cm"/>
      <inkml:brushProperty name="color" value="#8998C1"/>
      <inkml:brushProperty name="ignorePressure" value="1"/>
      <inkml:brushProperty name="inkEffects" value="pencil"/>
    </inkml:brush>
  </inkml:definitions>
  <inkml:trace contextRef="#ctx0" brushRef="#br0">1 1,'2'0,"7"0,3 0,3 0,1 0,0 0,0 0,0 0,0 0,-1 0,0 0,0 0,-3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19:49.971"/>
    </inkml:context>
    <inkml:brush xml:id="br0">
      <inkml:brushProperty name="width" value="0.2" units="cm"/>
      <inkml:brushProperty name="height" value="1.2" units="cm"/>
      <inkml:brushProperty name="color" value="#C7B283"/>
      <inkml:brushProperty name="ignorePressure" value="1"/>
      <inkml:brushProperty name="inkEffects" value="pencil"/>
    </inkml:brush>
  </inkml:definitions>
  <inkml:trace contextRef="#ctx0" brushRef="#br0">235 16,'0'-3,"-2"0,-4 0,-6 0,-3 1,-1 1,-1 1,0-1,0 1,1 1,1-1,-1 0,2 0,-1 0,0 0,0 0,1 0,1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0:11.413"/>
    </inkml:context>
    <inkml:brush xml:id="br0">
      <inkml:brushProperty name="width" value="0.2" units="cm"/>
      <inkml:brushProperty name="height" value="1.2" units="cm"/>
      <inkml:brushProperty name="color" value="#004F8B"/>
      <inkml:brushProperty name="ignorePressure" value="1"/>
      <inkml:brushProperty name="inkEffects" value="pencil"/>
    </inkml:brush>
  </inkml:definitions>
  <inkml:trace contextRef="#ctx0" brushRef="#br0">59 15,'3'0,"2"0,4 0,3 0,1 0,2 0,0 0,0 0,1 0,-1 0,0 0,0 0,0 0,0 0,0 0,0 0,-6 0,-6 0,-6 0,-5 0,-5 0,-1 0,-4 0,-2 0,-1 0,-1 0,1 0,2 0,2 0,-2 0,0 0,1-2,1-2,1 1,5 1,8 0,6 1,6 3,3 1,3 0,0 2,1 1,0-2,0 2,0 0,-1-2,0-1,-2 2,-2-1,1-1,0 0,1-1,0-2,2 1,-1-1,1 0,0-1,-6 1,-6 0,-6 0,-5 0,-4 0,-2 0,-2 0,0 0,0 0,0 0,1 0,-1 0,1 0,0 0,1 0,-1 0,0 0,3-3,1 0,-1 0,0 0,-1-1,2 2,3 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0:24.012"/>
    </inkml:context>
    <inkml:brush xml:id="br0">
      <inkml:brushProperty name="width" value="0.2" units="cm"/>
      <inkml:brushProperty name="height" value="1.2" units="cm"/>
      <inkml:brushProperty name="color" value="#004F8B"/>
      <inkml:brushProperty name="ignorePressure" value="1"/>
      <inkml:brushProperty name="inkEffects" value="pencil"/>
    </inkml:brush>
  </inkml:definitions>
  <inkml:trace contextRef="#ctx0" brushRef="#br0">124 61,'0'-3,"0"-3,2 0,4 0,3 1,5 2,3 2,0 0,1 1,2 0,0-2,-1-1,-1-3,1 1,1 0,-2 1,0 2,-2 1,0 0,-1 1,0 0,-1 0,1 0,-6 1,-6-1,-6 0,-6 0,-3 0,-2 0,-2 0,0 0,0 0,0 0,-2 0,0 2,-1 2,2-1,0-1,2 0,-1-1,1 0,1-1,-1 0,-2 0,-1 0,0 0,1 0,0-1,1 1,1 0,0 0,5 0,7 0,4 3,4 0,4 0,6 0,2 1,1 0,0 0,-3 2,-2-1,0-1,0 0,0-2,1-1,0-1,0 0,1 0,0 0,0 0,-3 2,0 1,-1 0,1-1,1 0,1-1,-2-3,-6-1,-6 0,-6-2,-4 0,-6 0,-2 2,-1 0,0 2,2 0,0 1,1 0,0 1,1-1,1 0,-1-2,0-1,1 0,-1 0,1 1,-1 1,0 1,0-1,1 1,-1 0,0 1,0-1,3 2,6 2,6-1,3 2,4 0,3 2,2 0,2 1,1-1,3 1,1 1,0 0,-2-2,0-2,-1-2,-3 1,2 0,0-1,0-1,0-1,0 0,1 0,-1-1,0-1,0 1,-1 0,3 0,1 0,0 0,0 0,-2 0,3 0,-1 0,3 0,0 0,-2 0,0 0,-2 0,-6 0,-5-3,-3-3,-5 0,-5 0,-1-1,-1 0,-2 3,-5-2,2-2,-1 0,1 2,0 2,-1 2,1 0,-1 2,0 0,-2 0,-1 0,0 0,1 1,0-1,1 0,3-3,-1 0,-1 0,5 0,6 1,7 1,5 0,4 1,2 0,2 0,-1 0,1 0,0 0,-3 3,-1 1,0-1,-2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0:26.133"/>
    </inkml:context>
    <inkml:brush xml:id="br0">
      <inkml:brushProperty name="width" value="0.2" units="cm"/>
      <inkml:brushProperty name="height" value="1.2" units="cm"/>
      <inkml:brushProperty name="color" value="#004F8B"/>
      <inkml:brushProperty name="ignorePressure" value="1"/>
      <inkml:brushProperty name="inkEffects" value="pencil"/>
    </inkml:brush>
  </inkml:definitions>
  <inkml:trace contextRef="#ctx0" brushRef="#br0">66 44,'3'0,"2"0,5 0,4 3,2 0,2 0,2 0,1-2,1 1,-2 1,-3 1,-2-1,0 0,-1-2,0 0,0 2,1 1,-6-1,-6-1,-6 0,-3-4,-6 0,-2-1,-2 0,-1 1,-2 1,-3 0,-1 1,-1 0,-1 0,0 0,1 0,5 0,10 3,8 0,7 0,5 0,3-1,2-1,1-1,-6 1,-6-4,-10-5,-6-3,-4 0,-4-2,-2 2,1-1,-2 3,1 2,3 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0:54.436"/>
    </inkml:context>
    <inkml:brush xml:id="br0">
      <inkml:brushProperty name="width" value="0.2" units="cm"/>
      <inkml:brushProperty name="height" value="1.2" units="cm"/>
      <inkml:brushProperty name="color" value="#004F8B"/>
      <inkml:brushProperty name="ignorePressure" value="1"/>
      <inkml:brushProperty name="inkEffects" value="pencil"/>
    </inkml:brush>
  </inkml:definitions>
  <inkml:trace contextRef="#ctx0" brushRef="#br0">0 307,'4'0,"4"-3,4-2,1-3,1 0,2-3,1 1,2-1,1-2,4 0,-2 0,-2 2,-3-1,-2 2,1-1,-4-3,1 2,1 0,-2-3,1 2,2 3,-2 0,0 1,2-1,-2-2,0 1,2-1,1 1,-5 3,-8 2,-11 3,-9 5,-3 2,-7 8,-2 1,-2-2,3 2,4 1,-2-1,1 1,0-3,-2 1,0-2,1 1,2-2,4-2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1:15.908"/>
    </inkml:context>
    <inkml:brush xml:id="br0">
      <inkml:brushProperty name="width" value="0.35" units="cm"/>
      <inkml:brushProperty name="height" value="2.1" units="cm"/>
      <inkml:brushProperty name="color" value="#004F8B"/>
      <inkml:brushProperty name="ignorePressure" value="1"/>
      <inkml:brushProperty name="inkEffects" value="pencil"/>
    </inkml:brush>
  </inkml:definitions>
  <inkml:trace contextRef="#ctx0" brushRef="#br0">0 288,'4'-4,"4"0,5-4,7-4,3 1,2 2,3-2,-3-2,-2 2,-2 2,-4-1,1 2,2 1,1 0,0-4,0 1,4 2,0-1,0-3,3 1,0-2,-2 2,-1 0,-2 1,0 2,1 3,1 2,0-2,2 0,1 1,-2 0,-1 2,1 1,1 0,-1 1,1 0,1 1,-5-5,-11 0,-9 0,-10 0,-7 2,-4 0,-3 2,-5-1,-1 5,0 0,-2 5,1-1,1-1,1 2,3-1,-3-1,1 1,-4 2,-3 1,4 1,3-2,2 2,2 2,1-2,-3 1,-2 2,-2-2,2 0,2 2,-1-2,3 1,5-3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0:14.806"/>
    </inkml:context>
    <inkml:brush xml:id="br0">
      <inkml:brushProperty name="width" value="0.2" units="cm"/>
      <inkml:brushProperty name="height" value="1.2" units="cm"/>
      <inkml:brushProperty name="color" value="#004F8B"/>
      <inkml:brushProperty name="ignorePressure" value="1"/>
      <inkml:brushProperty name="inkEffects" value="pencil"/>
    </inkml:brush>
  </inkml:definitions>
  <inkml:trace contextRef="#ctx0" brushRef="#br0">78 105,'0'-3,"2"-1,4 1,6 0,3 1,1 1,2 1,-1-1,-1 1,0 0,-3-2,-1-1,0 0,-2-2,-1 0,-1-2,0 1,-1-2,-2-2,-2-1,-4 1,-4 2,-3 2,-4 3,-4 6,-2 3,-3 6,-1 0,1 3,0 2,0 1,-1-1,0-3,2-1,2-3,4-6,4-8,3-7,4-3,2-2,1-1,4 3,2 3,4 4,3 6,0 2,0 4,-2 2,4-2,-1 2,-1-1,1-1,-1-1,1-2,1-1,-1-1,3 0,1 0,0 0,0-1,-2 1,0 0,0-3,-4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0:17.659"/>
    </inkml:context>
    <inkml:brush xml:id="br0">
      <inkml:brushProperty name="width" value="0.2" units="cm"/>
      <inkml:brushProperty name="height" value="1.2" units="cm"/>
      <inkml:brushProperty name="color" value="#004F8B"/>
      <inkml:brushProperty name="ignorePressure" value="1"/>
      <inkml:brushProperty name="inkEffects" value="pencil"/>
    </inkml:brush>
  </inkml:definitions>
  <inkml:trace contextRef="#ctx0" brushRef="#br0">1 16,'0'-3,"2"0,4 0,3 0,3 2,1-1,2 2,0 0,0 0,1 0,-1 0,0 0,-2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07"/>
    </inkml:context>
    <inkml:brush xml:id="br0">
      <inkml:brushProperty name="width" value="0.1" units="cm"/>
      <inkml:brushProperty name="height" value="0.6" units="cm"/>
      <inkml:brushProperty name="color" value="#333333"/>
      <inkml:brushProperty name="ignorePressure" value="1"/>
      <inkml:brushProperty name="inkEffects" value="pencil"/>
    </inkml:brush>
  </inkml:definitions>
  <inkml:trace contextRef="#ctx0" brushRef="#br0">836 17,'0'-1,"0"-2,-2-1,-1 1,-2 1,-1 0,-1 1,-1 1,0-1,0 1,-1 1,-1-1,0 0,1 1,0 1,1 0,0 0,0-1,0-1,0 1,0-1,1 0,-1 0,0 0,1-1,-1 1,0 0,0 0,0 0,1 0,-1 0,0 0,0 0,1 0,-1 0,0 0,0 0,0 0,1 0,-1 0,0 0,0 0,0 0,0 0,1 0,-1 0,0 0,0 0,1 0,-1 0,0 0,-1 0,-1 0,1 0,0 0,0 0,1 0,-1 0,2 0,-1 0,0 0,0 0,2-1,0-1,0 0,-1 1,1 0,-2 0,1 1,-1 0,0 0,1 0,-1 0,0 0,0 0,0 0,0 0,1 0,-1 0,0 0,0 0,1 0,-1 0,1 2,1-1,0 1,0 0,-1-1,1 1,0 0,0-1,0 1,-1-1,0-1,-1 0,0 0,1 0,-1 0,0 0,0 0,0 0,0 0,-1 0,0 0,-1 0,1 0,-1 0,0 0,1 0,3 1,2 2,2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0:30.545"/>
    </inkml:context>
    <inkml:brush xml:id="br0">
      <inkml:brushProperty name="width" value="0.2" units="cm"/>
      <inkml:brushProperty name="height" value="1.2" units="cm"/>
      <inkml:brushProperty name="color" value="#004F8B"/>
      <inkml:brushProperty name="ignorePressure" value="1"/>
      <inkml:brushProperty name="inkEffects" value="pencil"/>
    </inkml:brush>
  </inkml:definitions>
  <inkml:trace contextRef="#ctx0" brushRef="#br0">112 185,'3'0,"1"-3,1 0,1-2,2-1,1-2,0-1,-2-3,-2-1,1 2,-1-1,-1 1,1-2,0 0,-1-1,-1-1,-2 1,0-1,-3 8,-4 7,-3 6,-3 8,-1 3,-2 1,-1 4,1-1,2-1,1-1,0-1,2-2,0-3,0-1,-2-1,2 1,0 1,2 0,1-1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0:32.249"/>
    </inkml:context>
    <inkml:brush xml:id="br0">
      <inkml:brushProperty name="width" value="0.2" units="cm"/>
      <inkml:brushProperty name="height" value="1.2" units="cm"/>
      <inkml:brushProperty name="color" value="#004F8B"/>
      <inkml:brushProperty name="ignorePressure" value="1"/>
      <inkml:brushProperty name="inkEffects" value="pencil"/>
    </inkml:brush>
  </inkml:definitions>
  <inkml:trace contextRef="#ctx0" brushRef="#br0">16 172,'3'0,"2"0,5 0,1-3,3 0,0 0,1 0,-2-1,-1 0,0-3,-1-2,-2 1,-1-1,-2-2,-2-1,-2-1,1 1,1 1,-1-3,-1-2,-1-1,0 8,-3 6,-4 8,-3 8,-3 4,-1 2,-2 3,-1 0,-1 2,0-2,0-1,1-2,2-2,1-3,2-5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1:01.621"/>
    </inkml:context>
    <inkml:brush xml:id="br0">
      <inkml:brushProperty name="width" value="0.35" units="cm"/>
      <inkml:brushProperty name="height" value="2.1" units="cm"/>
      <inkml:brushProperty name="color" value="#004F8B"/>
      <inkml:brushProperty name="ignorePressure" value="1"/>
      <inkml:brushProperty name="inkEffects" value="pencil"/>
    </inkml:brush>
  </inkml:definitions>
  <inkml:trace contextRef="#ctx0" brushRef="#br0">159 290,'3'0,"6"-4,3 0,1-4,1 0,2 1,-2-1,0 0,2 2,-3-2,0-3,2 0,-2-1,1 2,0 1,-1 0,0 1,-1-1,-1-3,-1-3,1 1,-1 0,1 1,-2 1,-2-2,-2-2,-5 2,-7 3,-5 3,-5 4,-2 2,-1 1,-2 1,1 1,-1 0,1-1,0 1,0-1,0 0,0 0,5 4,0 4,0 1,-1 3,-1-1,-1 1,-4 2,-2-2,0 2,1-3,4-2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1:02.991"/>
    </inkml:context>
    <inkml:brush xml:id="br0">
      <inkml:brushProperty name="width" value="0.35" units="cm"/>
      <inkml:brushProperty name="height" value="2.1" units="cm"/>
      <inkml:brushProperty name="color" value="#004F8B"/>
      <inkml:brushProperty name="ignorePressure" value="1"/>
      <inkml:brushProperty name="inkEffects" value="pencil"/>
    </inkml:brush>
  </inkml:definitions>
  <inkml:trace contextRef="#ctx0" brushRef="#br0">0 194,'4'0,"4"0,5 0,3 0,-1-3,1-2,1 1,1 0,-3-2,3 0,3-3,0 1,-3-3,-1 1,0 3,1 1,-3 0,0 0,0-3,-2-2,4 0,5-2,4 2,-1-1,4 1,-4 0,-2 1,-9 6,-7 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1:05.429"/>
    </inkml:context>
    <inkml:brush xml:id="br0">
      <inkml:brushProperty name="width" value="0.35" units="cm"/>
      <inkml:brushProperty name="height" value="2.1" units="cm"/>
      <inkml:brushProperty name="color" value="#004F8B"/>
      <inkml:brushProperty name="ignorePressure" value="1"/>
      <inkml:brushProperty name="inkEffects" value="pencil"/>
    </inkml:brush>
  </inkml:definitions>
  <inkml:trace contextRef="#ctx0" brushRef="#br0">0 302,'0'-4,"4"-3,4-2,4 1,1-2,1 1,-2-1,1 0,1-1,3 2,-3-2,1 2,0-2,2-3,1 2,-2-1,-1 2,-2-1,-1 2,2 3,2-2,1-2,2-3,1 1,0-1,1 3,-4-2,0 3,-1 2,-3 7,-3 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1:27.380"/>
    </inkml:context>
    <inkml:brush xml:id="br0">
      <inkml:brushProperty name="width" value="0.35" units="cm"/>
      <inkml:brushProperty name="height" value="2.1" units="cm"/>
      <inkml:brushProperty name="color" value="#004F8B"/>
      <inkml:brushProperty name="ignorePressure" value="1"/>
      <inkml:brushProperty name="inkEffects" value="pencil"/>
    </inkml:brush>
  </inkml:definitions>
  <inkml:trace contextRef="#ctx0" brushRef="#br0">0 84,'0'-4,"4"0,0-4,4-1,4 2,3 2,-1-2,1 0,1 2,1 1,2-1,1-1,0 1,0 2,1 0,3 2,2 1,-1-1,3 5,-1 1,-7-1,-11 0,-11-1,-8-2,-6 0,-8 0,-6-1,-1 0,0-1,-1 1,2 0,2 0,6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1:32.559"/>
    </inkml:context>
    <inkml:brush xml:id="br0">
      <inkml:brushProperty name="width" value="0.35" units="cm"/>
      <inkml:brushProperty name="height" value="2.1" units="cm"/>
      <inkml:brushProperty name="color" value="#8998C1"/>
      <inkml:brushProperty name="ignorePressure" value="1"/>
      <inkml:brushProperty name="inkEffects" value="pencil"/>
    </inkml:brush>
  </inkml:definitions>
  <inkml:trace contextRef="#ctx0" brushRef="#br0">1 83,'3'-3,"5"-2,5 1,0-3,1 0,1-3,3 1,1 2,1 1,0 3,1 1,-4-2,0-1,-1 1,1 1,1 1,1 1,-3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1:45.991"/>
    </inkml:context>
    <inkml:brush xml:id="br0">
      <inkml:brushProperty name="width" value="0.35" units="cm"/>
      <inkml:brushProperty name="height" value="2.1" units="cm"/>
      <inkml:brushProperty name="color" value="#8998C1"/>
      <inkml:brushProperty name="ignorePressure" value="1"/>
      <inkml:brushProperty name="inkEffects" value="pencil"/>
    </inkml:brush>
  </inkml:definitions>
  <inkml:trace contextRef="#ctx0" brushRef="#br0">0 20,'0'-3,"4"-2,4 0,4 1,4 2,-1 4,1 2,1 3,0 2,2-2,-2 2,-2 2,1 4,-2 2,-1-2,2-3,-3 0,-2-2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1:21:59.135"/>
    </inkml:context>
    <inkml:brush xml:id="br0">
      <inkml:brushProperty name="width" value="0.35" units="cm"/>
      <inkml:brushProperty name="height" value="2.1" units="cm"/>
      <inkml:brushProperty name="color" value="#8998C1"/>
      <inkml:brushProperty name="ignorePressure" value="1"/>
      <inkml:brushProperty name="inkEffects" value="pencil"/>
    </inkml:brush>
  </inkml:definitions>
  <inkml:trace contextRef="#ctx0" brushRef="#br0">0 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5:38.920"/>
    </inkml:context>
    <inkml:brush xml:id="br0">
      <inkml:brushProperty name="width" value="0.35" units="cm"/>
      <inkml:brushProperty name="height" value="2.1" units="cm"/>
      <inkml:brushProperty name="color" value="#646A72"/>
      <inkml:brushProperty name="ignorePressure" value="1"/>
      <inkml:brushProperty name="inkEffects" value="pencil"/>
    </inkml:brush>
  </inkml:definitions>
  <inkml:trace contextRef="#ctx0" brushRef="#br0">766 10,'-1'0,"-3"0,-2-2,-2 0,-3 0,-1 1,-1 0,0 0,1 1,1 0,1 0,0 0,1 0,0 0,0 0,0 0,0 0,0 0,-2 0,0 0,0 0,-1 0,-1 0,2 0,-1 0,0 0,1 0,-1 0,1 0,1 0,0 0,1 0,-2 0,0 0,0 0,1 0,-1 1,2 2,-2-2,-1 1,1-1,1 0,1 1,5 0,3 0,3 1,3 1,1-2,1 0,2-1,0 0,1-1,1 0,2 2,4 0,5-1,6 2,5 0,2 0,-3-1,-3 1,-5-1,-2 1,0 0,-1 0,-1 0,-2 0,-2 0,-2 0,0-1,-3-1,2 1,-2 0,1 2,1-1,2 0,0 1,1 1,-1 0,-1-1,-1-1,-2-2,-1 0,-1 0,2-1,0 0,0-1,-1 1,-3-2,-4 0,-5 0,-5 1,-2 0,-2 0,-1 1,1-1,1 1,-1 0,2 1,-2-1,-1 0,1 0,1 0,-1 0,2 0,-1 0,1 0,0 0,0 0,-2 0,0 1,0 1,-1 0,0 0,0 0,-1 1,-1 0,0-2,1 0,0 1,-2 1,-1 0,1 1,0 1,0-1,2-1,-1 1,-1 0,1 0,2 0,-1-1,0-1,2-1,0 0,1-1,0 0,1 0,0 0,0 0,0-1,0 1,-2 0,0 0,0 0,1 0,-2-1,0-1,0-2,0-1,0 0,0 1,1 1,2-1,1 1,1-1,-1 0,3 1,4 1,4 1,2 0,3 1,1 0,0 0,1 0,0 0,0 1,0-1,-1 0,2 0,0 0,2 0,0 0,2 0,1 0,0 0,0 0,3-2,3 0,1-1,3-2,0-1,2 2,-2-1,-2 1,-1 0,-4 0,-2 0,-2 1,-2 0,0 0,-1 1,-1 0,1-1,0-1,-1 0,2 1,-1 1,-1 1,2 0,1 1,0 0,-2 0,0 0,1 0,-1 0,-1 0,0 1,-1-1,0 0,-1 0,0 0,0 0,0 0,0 0,0 0,0 0,1 1,-3 0,-3-2,-4 1,-4 0,-4-2,-2-1,-1 0,0-1,0 1,0 1,1 0,0 1,1 1,-2 0,-2 0,-3 0,-2 0,-3 0,-2 1,-4-1,-2 0,0 0,3 0,2 0,3 0,1 0,-1 0,1 0,2 0,3 1,1 1,1 0,1 0,1-1,1-1,1 2,0 1,0-2,0 1,0-1,0 0,0-1,0-2,-2 0,0 0,0-1,-1-2,-1 1,2 0,-1 1,4 0,-2-1,1 0,2 1,5 0,4 0,3 2,2 0,2 1,1 2,0 0,-1 0,1 0,0-1,0 0,0-1,2 0,0 0,3 0,0 0,4 0,2 0,0 0,-1 0,0 0,-2 0,-1 0,1 0,-1 0,-3 0,1 0,-2 0,1 0,-1 0,1 0,2 0,1 0,-2 2,-2 0,1 0,-1 1,0 0,2 0,0 0,2 2,1 1,0 0,2-1,2 0,-1-1,2-1,0 1,0-1,-2 1,1 0,-1-1,-1-1,-4-1,-1 0,-1-1,-2 1,0 1,2 0,-1 1,0 0,0 0,0-1,-1-1,-1 0,0-1,1 0,-1 0,2 0,-1 0,0 0,-1 0,-1 0,0 1,1 1,0 0,0 0,-1-1,0 0,0-1,-4 0,-3 0,-6 0,-2 0,-2 0,-2 0,-1 0,0 0,-3 0,-4 0,-7 0,-7 0,-9 0,-9 0,-8 1,-8 1,-4 0,-3 0,3-1,3 0,6-1,5 0,9 0,7 0,10 0,5 0,6 0,3 0,3 0,1 0,-1 0,1 0,1 0,-1 0,0 0,-1 0,1 0,-1 0,-2 0,-1 0,-2 0,0 0,-1 0,-2 0,-1 0,-1 0,-2 0,1 0,-2 0,0-2,-1 0,1-1,4-1,1-1,2 1,0 0,2 2,2 0,0 2,2-1,0 1,0 0,0 1,4-1,4 0,5 0,6 0,2 0,2 0,2 0,0 0,1 0,3 0,7-1,7-3,11-1,5-3,6 2,4-1,2-1,-1 2,-4 1,-10 2,-9 1,-9 1,-8 1,-3 0,-3 1,-2-1,-1 0,1 0,2 1,0-1,0 0,3 0,1 0,2 0,2 0,0 0,3 0,1 1,1 3,0 1,0 1,1-1,0-2,5 1,4 1,3-1,5 0,3-2,-1 0,-1-1,0 1,-5 0,-6-1,-7 1,-5-1,-4-1,-4 0,-2 1,0-2,-1 1,1 0,0 0,1 0,-1 0,0 0,0 0,1 0,0 0,-2 0,1 0,-2 0,1 0,-1 0,0 0,0 0,2 0,0 0,0 0,-1 0,2 0,0 0,0 0,-1 0,0 0,1 0,0 0,-2 0,1 0,-2 0,1 0,-4 0,-4 0,-5 0,-2-1,-3-1,0 0,-4 0,-1 1,-3 0,-1 1,-2 0,-5 0,-4 0,-3 0,-6 0,-3-1,0-1,2 0,0 0,2 1,5 0,4 1,3 0,5 0,3 0,1 0,0 0,2 2,1 0,0 0,0-1,1 0,-2 2,-2-1,2 0,0 0,0-1,1-1,-1 1,0-1,-2 0,-2-1,-1 1,1 0,0 0,0 0,1 0,1 0,-1 0,1 0,0 0,0 0,-2 0,2 0,-1 0,-1 0,-4 0,-2 0,-1 0,-3 0,0 0,1 0,1 0,3 0,1 0,4 0,-1 0,-1 0,-1 0,2 0,-1 0,1 0,2 0,0 0,2 0,1 0,0 0,1 0,0 0,1 0,0 0,-1 0,1 0,0 0,0 0,-1 0,1 0,0 0,1 0,0 0,1 0,-1 0,0 0,-1 0,0-1,0-1,-1 0,0 0,1 1,2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08"/>
    </inkml:context>
    <inkml:brush xml:id="br0">
      <inkml:brushProperty name="width" value="0.1" units="cm"/>
      <inkml:brushProperty name="height" value="0.6" units="cm"/>
      <inkml:brushProperty name="color" value="#333333"/>
      <inkml:brushProperty name="ignorePressure" value="1"/>
      <inkml:brushProperty name="inkEffects" value="pencil"/>
    </inkml:brush>
  </inkml:definitions>
  <inkml:trace contextRef="#ctx0" brushRef="#br0">274 31,'0'-1,"0"-2,-1-1,-2 1,-1-1,0 1,-1 1,-2 0,0 1,0 0,-1 1,0 0,0 0,0 0,1 2,4 0,1 1,4 0,1-1,3 2,1-1,1-1,0 0,0-1,1 0,-1-1,0 0,0 0,-3 0,-3-2,-4 0,-4 0,-2 1,-3 0,0 0,0 1,0 0,2 0,0 0,0 0,3-1,0-1,0 0,0 1,-1 0,0 0,1 0,0-1,0 0,-1 1,0 0,0 1,0-1,-1 1,0 0,0 0,0 0,2-1,0 0,0-1,-1 1,0 0,0 1,-1 2,2 1,0 0,0-1,1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6:14.529"/>
    </inkml:context>
    <inkml:brush xml:id="br0">
      <inkml:brushProperty name="width" value="0.1" units="cm"/>
      <inkml:brushProperty name="height" value="0.6" units="cm"/>
      <inkml:brushProperty name="color" value="#333333"/>
      <inkml:brushProperty name="ignorePressure" value="1"/>
      <inkml:brushProperty name="inkEffects" value="pencil"/>
    </inkml:brush>
  </inkml:definitions>
  <inkml:trace contextRef="#ctx0" brushRef="#br0">767 19,'-1'0,"-3"0,-1 0,-3 0,0 0,-1 0,0 0,-1 0,1 0,-1 0,1 0,0 0,-1 0,1 0,0 0,0 0,0 0,-2 0,0 0,0 0,-1 0,-1 0,0 0,0 0,0 0,2 0,-1 0,0 0,0 0,0 0,0 0,0 0,1 0,1 0,0 0,1 0,0 0,0 0,0 0,0 0,0 0,0 0,0 0,0 0,-1 0,1 0,0 0,-2 0,0 0,0 0,0 0,1 0,0 0,1 0,-1 0,1 0,0 0,0 0,0 0,0 0,0 0,0 2,0 0,0 0,-1 0,1-1,-1 0,-2-1,1 0,1 0,-2 0,0-2,0 0,2 0,-1 0,2 1,-1 0,4 1,4 0,4 0,2 1,2 2,1-1,1 0,1-1,0 0,-1 1,-1 0,1 0,-1-1,1 0,1 0,1-1,1 0,2 0,0 0,-1 0,0 0,-2 0,0 0,0 0,-1 0,0 0,0 0,2 0,0 0,0 0,0 0,-1 0,0 0,-1 0,0 0,1 0,-1 0,0 0,0 0,0 0,0 0,0 0,0 0,0 0,0 0,0 0,2-2,2 0,0 0,-2-1,-1 0,-1 0,0 1,-2-1,-1 0,1 1,0 0,-1 0,1-1,-1 1,3 1,1 0,1 0,-1 1,2 0,0 0,0 0,0 0,2 0,0 0,-1 0,1 0,-1 0,-1 0,-1 0,1 0,0 0,-1 0,0 0,-1 0,-1 0,1 0,-1 0,0 0,0 0,1 0,1 0,1 0,-2 0,2 0,0 0,0 2,0 0,0 0,0-1,-1 0,-2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6:19.263"/>
    </inkml:context>
    <inkml:brush xml:id="br0">
      <inkml:brushProperty name="width" value="0.1" units="cm"/>
      <inkml:brushProperty name="height" value="0.6" units="cm"/>
      <inkml:brushProperty name="color" value="#333333"/>
      <inkml:brushProperty name="ignorePressure" value="1"/>
      <inkml:brushProperty name="inkEffects" value="pencil"/>
    </inkml:brush>
  </inkml:definitions>
  <inkml:trace contextRef="#ctx0" brushRef="#br0">858 36,'-1'0,"-3"0,-1 0,-3 0,0 0,-1 0,0 0,-1 0,1 0,-1 0,1 0,0 0,-1 0,1 0,0 0,-2 0,0-2,0 0,0 0,1 0,0 1,-1 1,0-1,0 0,0-1,-1 0,1-1,-1-1,1 2,1 0,0 0,1 2,0-1,0 1,0 0,0 0,0 1,-1-1,1 0,0 0,0 0,0 0,0 0,0 0,0 0,0 0,-1 0,1 0,0 0,-2 0,0 0,0 0,-1 0,-1 0,0 0,0 0,-1 0,0 0,2 0,0 0,2 0,-2 0,1 0,0 0,0 0,1 0,1 0,-1 0,1 0,0 0,0 0,0 0,0 0,-2 0,0 0,0 0,0 0,1 0,0 0,1 0,0 0,-1 0,1 0,0 0,0-2,0 0,3 0,4 1,4 1,4 2,-1 1,2 0,1 1,0-2,1 0,0-1,0 1,2 0,1 0,-1-1,0 0,1 0,0 0,-1 2,1 0,1 0,-1 0,0 0,0-2,0 0,1-1,-1 0,0 0,-1 0,1 0,-1 0,1 1,-1 1,-1 0,-1 0,1-1,-1-1,0 1,0-1,0 0,0 0,0 0,0 0,0 0,2 0,0 0,0 0,1-1,1 1,-1 0,-1 0,1 1,0-1,-1 0,0 0,-1 0,0 0,-1 0,0 0,0 0,0 0,0 0,0 0,1 0,-1 0,0 0,1 0,2 0,0 0,1 0,-1 0,0-2,0 0,0 0,1 0,0 1,-1 1,-1-1,0 1,-1 0,-1 0,0 0,0 0,0 0,0 0,0 1,0-1,2-2,2 0,0 0,-1 0,0 0,1-1,-1 1,0 0,0 1,0 0,2 1,-1 0,-1 0,-1 0,0 0,-1 0,-1 1,0-1,0 0,-2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6:50.396"/>
    </inkml:context>
    <inkml:brush xml:id="br0">
      <inkml:brushProperty name="width" value="0.1" units="cm"/>
      <inkml:brushProperty name="height" value="0.6" units="cm"/>
      <inkml:brushProperty name="color" value="#333333"/>
      <inkml:brushProperty name="ignorePressure" value="1"/>
      <inkml:brushProperty name="inkEffects" value="pencil"/>
    </inkml:brush>
  </inkml:definitions>
  <inkml:trace contextRef="#ctx0" brushRef="#br0">836 17,'0'-1,"0"-2,-2-1,-1 1,-2 1,-1 0,-1 1,-1 1,0-1,0 1,-1 1,-1-1,0 0,1 1,0 1,1 0,0 0,0-1,0-1,0 1,0-1,1 0,-1 0,0 0,1-1,-1 1,0 0,0 0,0 0,1 0,-1 0,0 0,0 0,1 0,-1 0,0 0,0 0,0 0,1 0,-1 0,0 0,0 0,0 0,0 0,1 0,-1 0,0 0,0 0,1 0,-1 0,0 0,-1 0,-1 0,1 0,0 0,0 0,1 0,-1 0,2 0,-1 0,0 0,0 0,2-1,0-1,0 0,-1 1,1 0,-2 0,1 1,-1 0,0 0,1 0,-1 0,0 0,0 0,0 0,0 0,1 0,-1 0,0 0,0 0,1 0,-1 0,1 2,1-1,0 1,0 0,-1-1,1 1,0 0,0-1,0 1,-1-1,0-1,-1 0,0 0,1 0,-1 0,0 0,0 0,0 0,0 0,-1 0,0 0,-1 0,1 0,-1 0,0 0,1 0,3 1,2 2,2 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6:59.439"/>
    </inkml:context>
    <inkml:brush xml:id="br0">
      <inkml:brushProperty name="width" value="0.1" units="cm"/>
      <inkml:brushProperty name="height" value="0.6" units="cm"/>
      <inkml:brushProperty name="color" value="#333333"/>
      <inkml:brushProperty name="ignorePressure" value="1"/>
      <inkml:brushProperty name="inkEffects" value="pencil"/>
    </inkml:brush>
  </inkml:definitions>
  <inkml:trace contextRef="#ctx0" brushRef="#br0">274 31,'0'-1,"0"-2,-1-1,-2 1,-1-1,0 1,-1 1,-2 0,0 1,0 0,-1 1,0 0,0 0,0 0,1 2,4 0,1 1,4 0,1-1,3 2,1-1,1-1,0 0,0-1,1 0,-1-1,0 0,0 0,-3 0,-3-2,-4 0,-4 0,-2 1,-3 0,0 0,0 1,0 0,2 0,0 0,0 0,3-1,0-1,0 0,0 1,-1 0,0 0,1 0,0-1,0 0,-1 1,0 0,0 1,0-1,-1 1,0 0,0 0,0 0,2-1,0 0,0-1,-1 1,0 0,0 1,-1 2,2 1,0 0,0-1,1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7:52.943"/>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260 44,'-2'0,"-1"0,0-1,-2-1,0 1,-1-1,-1 2,-1-1,0 1,-2-1,-2 1,-2-1,-3-1,1 1,0-1,3 1,1-1,-1 0,1-1,0 0,0 1,2-2,-1 2,1-2,2 1,1 0,2 2,2 3,4 1,2 0,1 1,1-1,1 1,1 0,0-2,1 0,0 0,0 0,0 0,1-1,1 1,-1-2,2 1,-1-1,0 0,1 1,1 2,0 1,0 0,2 1,1 2,1 0,1 0,0 1,0-2,-2-1,-2-2,-5-2,-4-2,-4-2,-3 0,-2 0,0-1,-1 1,0-1,-1-1,-1 1,1 0,-1 2,0-1,0 0,0 1,-1 0,-2-1,-2 1,1 1,0 0,0 0,1 1,-1 0,0 0,2 0,0 0,1 0,1 0,0 0,3 0,4 2,2 0,7-1,3 1,2-3,1 0,-1-2,0 0,-2-1,-2 1,0-1,-2 1,-1 0,0 0,0 2,1 0,1 0,2 1,3 0,2 0,1 2,2 1,-1 1,-1 2,-3-1,0 0,0-1,-4-2,-4 0,-6-2,-5 0,-4 0,-1 0,-2 0,0-1,-1 1,-4 0,-2 0,0 1,0 1,2 0,3-1,2 0,1 0,1-1,2 0,1 0,0-1,3-1,4 0,3 2,3 1,2 1,2 2,-1 1,1-2,1 0,0-1,0-1,2-1,1 1,0-2,-1 1,0 0,0 0,-2-1,1-1,-1 0,0-1,1-1,-1 0,0 1,-1-1,0 1,-1-1,0 0,0 2,-1 1,-3 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7:54.478"/>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536 72,'-1'0,"-2"0,-2 0,-1 0,-1-1,-1-1,0 0,0 1,0 0,0 0,-3 1,-4 0,-6 0,-4 0,-5 0,-4 1,-1 1,-1 3,0 0,3 0,3 0,5-1,4 0,4 0,4-2,2 0,1-1,1-1,0 0,-1 0,1 0,-1 0,1 0,0 0,4 0,4 0,5 0,2 0,2 0,0 0,2 0,1-2,1-1,6-2,7-1,5-1,5-2,5-1,2-1,0 0,-3 0,-6 3,-6 0,-8 3,-5 1,-3 2,-3 1,-1 1,-1 1,2 2,0 4,2 1,0 1,2 1,1 1,0 1,2 0,0 0,0 0,-3-2,1 0,-3-4,-3-3,-3-3,-4-2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7:56.351"/>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461 94,'0'-2,"-2"1,-1-1,-2 0,-1 1,-1 1,-4-1,-4 1,-3 0,-2 0,-4 0,-7 1,-4-1,-1 0,2 0,3 0,6 0,6 0,4 0,4 0,2 0,2-2,-1-1,-1 0,0-3,-2-1,2 1,-2-2,0 0,1 3,0 0,4 2,4 2,3 1,4 0,1 1,2-1,1 1,-2 0,0 1,-1 0,2 0,4-1,6-1,8 0,7 1,7-2,4 0,1-3,1-2,-4 1,-5 2,-9 0,-7 2,-5 0,-3 1,-4 0,-1-2,0 1,-1 0,-1-1,3 0,0 0,0 0,1 1,0 0,-1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21.058"/>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146 8,'0'-1,"-1"-1,-2 1,-2-1,-1 1,-4 1,-1 0,0 1,0 0,-1 1,1 0,0-1,-1-1,2 1,2 0,3 1,5 1,4 0,3 0,3-1,1-1,1 0,-2-1,0 0,-1 0,-1 1,0 1,0-1,0 0,0 2,-2-2,-3-1,-3 0,-3-1,-2 1,-4-2,-2 0,-1 0,1 1,0 0,0-1,0 0,1 0,1 1,0 0,2-1,4 0,3 0,4 1,3 0,4 0,1 1,2 0,4 1,5 1,5 0,2 0,0-1,-2 0,-5-1,-3 0,-4 0,-8 0,-6 0,-4 0,-6 0,-1 0,-2 1,-1 1,-1-1,-1 1,-1-1,-1-1,-1 1,-2-1,0 1,0 1,1-1,2 0,3 0,0 0,2-1,1-1,-1-1,1 1,0-1,4 1,5 1,6-2,4 0,3 0,3 1,2 0,3-1,1 0,3 0,2 1,2 0,2 0,2 1,1 0,-5 0,-6 0,-5 0,-5 2,-4 0,-3 1,-3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25.985"/>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380 28,'0'-1,"1"-1,2 1,2-1,3 1,0 1,3 0,2-1,0 0,2-1,2 1,1 0,2 0,3 0,2 1,2 2,2 5,3 2,5 3,0 1,-3 1,-1 0,-3 0,-2-2,1 0,1 0,1-3,-1-3,-2-2,-3-2,-4-3,-3 0,-3-4,-2-2,-4-1,-4 1,-5 1,-3 1,-3 1,-1 2,-1 0,-2 1,-4 1,-5 0,-7 0,-11-1,-8-1,-6-2,-7-1,-6 0,-2-2,-1 2,1-1,2 0,5-1,5 2,7 0,9 3,10 0,7 1,6 1,5 0,0 0,1 1,0-1,-1 0,0 0,1-1,1-2,5-3,6-1,6 0,8 1,7 2,7 1,9 1,7 1,3 2,6 3,0-1,-5 2,-6-1,-10 1,-10-1,-7-1,-5-1,-1 0,-2-3,0-1,0-1,0 0,0 0,-1-1,-1 1,-1 1,1 0,-3 0,1 0,-1-2,-5 1,-8 1,-11 1,-13 3,-11 2,-10 3,-8 2,-5 2,-2 0,2 0,1 1,3-2,2-2,6-1,10-1,10-2,10 0,9 1,9-1,7 2,4 2,6 1,0-1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27.489"/>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488 87,'1'0,"2"0,4 0,4 0,9-1,6-2,8-1,7-2,9-1,5-1,4 0,0-1,-2 1,-5 1,-6 2,-7 2,-7-1,-8 2,-6 0,-5 0,-4-1,-5 2,-4-1,-4 1,-4 1,-7 2,-9 5,-9 2,-10 4,-12 1,-12 1,-9 3,-9-3,-6-3,-6-4,-1-5,4-4,9-3,10-1,12 1,13 0,11 2,12-1,13 0,10 1,7 1,7 1,6 3,7 2,7 2,8 3,8 3,8 1,6 2,2-1,3 1,1-1,-3-2,-6-3,-11-3,-12-3,-10-3,-12 0,-8-1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09"/>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260 44,'-2'0,"-1"0,0-1,-2-1,0 1,-1-1,-1 2,-1-1,0 1,-2-1,-2 1,-2-1,-3-1,1 1,0-1,3 1,1-1,-1 0,1-1,0 0,0 1,2-2,-1 2,1-2,2 1,1 0,2 2,2 3,4 1,2 0,1 1,1-1,1 1,1 0,0-2,1 0,0 0,0 0,0 0,1-1,1 1,-1-2,2 1,-1-1,0 0,1 1,1 2,0 1,0 0,2 1,1 2,1 0,1 0,0 1,0-2,-2-1,-2-2,-5-2,-4-2,-4-2,-3 0,-2 0,0-1,-1 1,0-1,-1-1,-1 1,1 0,-1 2,0-1,0 0,0 1,-1 0,-2-1,-2 1,1 1,0 0,0 0,1 1,-1 0,0 0,2 0,0 0,1 0,1 0,0 0,3 0,4 2,2 0,7-1,3 1,2-3,1 0,-1-2,0 0,-2-1,-2 1,0-1,-2 1,-1 0,0 0,0 2,1 0,1 0,2 1,3 0,2 0,1 2,2 1,-1 1,-1 2,-3-1,0 0,0-1,-4-2,-4 0,-6-2,-5 0,-4 0,-1 0,-2 0,0-1,-1 1,-4 0,-2 0,0 1,0 1,2 0,3-1,2 0,1 0,1-1,2 0,1 0,0-1,3-1,4 0,3 2,3 1,2 1,2 2,-1 1,1-2,1 0,0-1,0-1,2-1,1 1,0-2,-1 1,0 0,0 0,-2-1,1-1,-1 0,0-1,1-1,-1 0,0 1,-1-1,0 1,-1-1,0 0,0 2,-1 1,-3 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28.978"/>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645 25,'1'0,"2"0,-1 0,-2 0,-2 0,-3 0,-1 0,-4 0,-2 0,-3 0,-5 0,-4 1,-7 1,-9 0,-4-1,-7 0,-3 0,-1-2,-1-2,3-2,8-1,8 0,10 1,7 2,7 1,3 1,3 0,0 1,3 2,2 0,3 0,3 0,2 0,5 1,9 0,8 1,6 2,5 0,3-2,1-1,-3 0,-3 0,-2-1,-5 0,-4 2,-4 1,-3 0,-2 0,-3 1,-2-1,-2-1,-1 0,-2 0,1-2,-1 1,2 2,0 1,0 0,1 1,1-2,-1 1,-1-1,0-1,-3 0,-4-1,-4-1,-2-1,-5 1,-5 1,-8 2,-8 1,-6-1,-6 0,-2-2,-3-1,0-1,2-1,5 0,6 0,7 0,6-1,6 1,5 0,1 0,5 0,4 0,3 0,3 0,3 0,4-1,4-3,1 1,-2 0,1-1,0 0,-1-1,-2 0,-1 1,-1 0,-1 0,-3-1,-1 2,-2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10.918"/>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486 26,'-2'0,"-1"0,-2 0,-1 0,-2 0,-3 0,-2 0,-1 0,-3 0,-1 0,-7 1,-4 1,-1 1,0 0,0-1,4 0,3 0,4-2,1 1,2-1,3 0,0-1,2 1,1 0,0 0,0 0,0 0,1 0,1 0,2 0,4 0,4 0,3 0,1 0,2 0,-1 1,0 1,0 1,-1 1,3-2,0 1,0 0,2 1,1 0,2-2,4 1,1 2,3-1,1-1,-1-1,-1 0,-2-1,-1-1,-3-1,0-4,0 0,4-3,3-2,-1-1,-1 0,-3 1,-1 2,-2 1,-5 1,-6 3,-5 1,-4 1,-2 2,-3 2,-2 2,-2 2,-3 2,-3 0,-2 1,-2 0,1-3,0 0,1-2,1-1,2-2,2-1,0-1,1 0,3 0,1 0,1-1,1 1,2 0,-1 0,0 0,1 0,0 0,-1 0,0 0,1 0,-2 0,1 0,0 0,1 0,0 0,2-1,0-1,4 0,3 1,3 0,3 0,5 1,5-1,4-2,7-1,6 0,8 0,6-2,3 0,0 0,-4 1,-7 0,-5 1,-9 1,-4 1,-6 1,-2 0,0 1,-1 0,3 0,-1 1,-1-1,-2 0,1 0,-1 0,-1 0,-1 0,-2 1,-2 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12.674"/>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0 14,'2'0,"1"0,3 0,3 0,4 0,5 0,7 0,8-1,13-1,12-1,11 0,13 0,6 1,4 2,-1 1,-4 2,-5 1,-8 2,-7 0,-10-2,-12-1,-12-1,-11-1,-10 0,-11 0,-10 2,-8 1,-8 4,-5-1,-4-1,0-1,-3-1,0 0,2-2,3-1,4 0,6-1,4 0,3 0,4 0,0 0,1 0,1-2,-1 1,-1-4,-1-1,-2-3,2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14.510"/>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71 33,'3'0,"2"-2,3-1,2 0,3-2,3 0,4 0,6 1,7 1,9 2,7 0,10 1,8 0,1 0,0 0,-4 0,-8 0,-8 0,-10 1,-12-1,-6 0,-6 0,-4 0,-2 0,0 0,0 0,0 0,0 0,-3 0,-4 0,-7 1,-8 2,-10 3,-14 3,-10 3,-9 3,-9 1,-7-1,-4-2,0-3,1-4,6-3,6-5,10-1,9-2,10 0,9 1,9 1,7 1,8 1,6 0,4-2,5-2,3 1,4-2,4 1,5-2,5 1,5 2,7 1,7 1,3 0,-2 0,-4 1,-6-1,-11 2,-8-1,-8 1,-6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15.996"/>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1 0,'1'1,"4"3,5 0,4 4,6 1,6 0,9 2,8 0,12-1,10 0,12 0,9 1,4-2,-2 1,-3-3,-11-1,-11-1,-12-1,-14-2,-15-1,-13-1,-10 0,-7-1,-5 1,-9 0,-4 0,-7-1,-7 1,-4 0,-3 0,-2-1,1-1,4-1,1 0,2-1,-1 1,1 0,-1 1,0 1,3 0,7 1,7 0,5 0,6 0,4 1,4 1,0 0,1-1,-1 0,0 0,1-1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7:58.651"/>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515 9,'-2'0,"-1"0,-2 0,-1 0,-1 0,-6 0,-9 3,-9 2,-10 2,-6 3,-4-1,1-1,5 0,5-2,8-1,7 1,7-1,4-2,3 0,2 0,1 1,1-1,0 1,0 0,0-2,2 0,4-1,3 0,2-1,2 0,2 0,2 0,0 0,1 0,2 0,3-1,8 0,5-1,6 0,4 1,4-1,0-1,2 1,-2 0,-5-1,-6-1,-9 1,-5 0,-6 0,-2-1,1-1,-1-2,2-1,0-2,1 1,-2 0,-1 1,-3 1,-4 2,-3 1,-3 2,-3 2,0 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00.594"/>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565 8,'-2'0,"-1"0,0-1,-2-1,0 0,-5 1,-2 0,-5 1,-3-1,-4 2,-5 2,-3 4,-1 0,-4 4,0-1,-2 1,-1 0,-1-1,4-1,3-1,5-2,6-1,5-3,3 0,4-2,4 0,5 0,6 0,3-1,2 2,2 1,0-1,2 1,0-1,3-1,2 1,3-1,7 0,3 0,3 0,4 1,2 0,1 2,0 2,1 1,2-1,5 1,2-2,1 1,1-1,-6-1,-8-1,-8-1,-7 0,-6-1,-5 0,-2 0,-3-1,0 1,-2-1,2-2,1-1,0 1,-1 0,-2 1,-2 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01.929"/>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448 1,'-1'0,"-4"0,-1 0,-3 0,-4 0,-4 0,-3 1,-8 2,-5 0,-4 2,-5 0,1 0,3 0,3 1,4 1,5 0,4-1,6-2,4 1,3-2,3 0,5-2,4 0,3 0,1-1,3-1,7 1,10 0,12 0,15 0,14 1,13 2,6 2,-1 1,-5 1,-11-1,-8 1,-13-1,-13-1,-11-1,-12-1,-9-2,-5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03.413"/>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770 25,'0'-2,"-1"1,-4-1,-5-1,-10 0,-7 1,-8 0,-4 0,-6-1,-6 1,-6 1,-2 0,-3 1,-1 0,2 0,5 0,7 0,8 0,10 0,8 0,6 0,6 0,5 0,6 0,3 0,3 0,2 1,1 1,1 0,2-1,4 0,6 0,7-1,5 0,8 0,7 0,6 0,4 0,3 0,-2 0,-4-2,-3 1,-5-1,-4 1,-7 0,-6 0,-8 1,-4 0,-5 0,-3 0,-2 0,-2 0,3 0,4 0,8 0,7 1,6 1,1 1,-4 0,-6 0,-10-1,-9-1,-7 0,-5-1,-4 1,-1-2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04.773"/>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708 0,'-1'0,"-2"0,-3 0,-4 0,-6 1,-7 2,-7 4,-9 0,-5 3,-5 1,-6 0,-2-2,-1-3,1-2,3-2,4-1,6-1,8 0,8 0,7-1,5 1,8-1,6 3,4-1,4 1,9 0,7 1,12 1,13 0,9 2,7 1,7-1,4 0,3-1,-1-2,0 1,-5-1,-8 0,-14-2,-13 0,-11-1,-7 0,-5 0,-3 0,3 0,5 0,6 0,5 0,2 0,-4 0,-4 0,-9 0,-6 0,-8 0,-4 0,-2 0,-4 0,-1 0,-4 0,-4 0,2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10"/>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536 72,'-1'0,"-2"0,-2 0,-1 0,-1-1,-1-1,0 0,0 1,0 0,0 0,-3 1,-4 0,-6 0,-4 0,-5 0,-4 1,-1 1,-1 3,0 0,3 0,3 0,5-1,4 0,4 0,4-2,2 0,1-1,1-1,0 0,-1 0,1 0,-1 0,1 0,0 0,4 0,4 0,5 0,2 0,2 0,0 0,2 0,1-2,1-1,6-2,7-1,5-1,5-2,5-1,2-1,0 0,-3 0,-6 3,-6 0,-8 3,-5 1,-3 2,-3 1,-1 1,-1 1,2 2,0 4,2 1,0 1,2 1,1 1,0 1,2 0,0 0,0 0,-3-2,1 0,-3-4,-3-3,-3-3,-4-2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06.107"/>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894 32,'-1'0,"-4"0,-2 0,-4-1,-3-1,-3-1,-5 0,-6 0,-6 0,-5 0,-7 0,-7 2,-4-1,-3 1,0-1,-2 0,-2 1,0 0,2 1,7-1,8 1,12 0,8 0,11 1,8-1,8 0,5 0,6 0,4 0,9 1,7 2,8 2,8 1,8 2,6 3,7 2,9 1,9 3,4-1,0-1,-4-3,-10-2,-12-3,-14-1,-12-3,-12-1,-7-2,-5 0,-3 0,-1 0,1-1,2 1,0 0,1 0,0-1,-6 1,-5 0,-5 0,-2 0,-2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07.310"/>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564 112,'-3'0,"-4"-2,-6 0,-4-1,-5-1,-3-2,-3 1,1 0,0 2,2 2,-2-2,0 0,0-2,-1-1,1-1,3 1,4 1,4 2,1 0,0-1,-1 0,-1 0,-3-1,1-1,0 0,3 2,1 1,4 1,3 1,6 1,6 0,13 3,15 2,24 2,21 2,17 3,15 3,10 0,1-1,-8-4,-11-1,-14-1,-16-2,-16-3,-18 0,-13-2,-11-1,-11 0,-7-1,-3 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30.310"/>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850 24,'-1'0,"-3"0,-7 2,-9 1,-7 2,-9-1,-9 0,-7-1,-4-1,-5-1,-4-2,-1-2,0 0,1-2,0 0,4-2,8 1,12 2,11 1,12 1,11 1,8 1,7 0,8 0,8-1,8-1,8 1,7 0,2 0,2 0,0 1,-2 0,-3 1,-6 1,-7 1,-6 0,-6 0,-1 0,-1 0,0 1,0 1,-1-1,2 1,6-1,8 4,7 0,3 2,-2-2,-4-1,-9 0,-7-1,-9 0,-9 2,-11 4,-13 6,-14 3,-11 1,-6-1,6-4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32.453"/>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294 83,'0'1,"0"2,4 2,6 3,10 2,10 2,7 1,8 2,7 1,8 0,10 1,13-1,9 0,0-1,-7-2,-12-2,-15-2,-16-2,-17-2,-13-2,-14-2,-16 0,-16-1,-17-1,-15-1,-14-3,-10-3,-10-3,-16-4,-5-1,3-3,11 1,16 4,21 2,19 4,16 3,14 1,11 0,8 0,6 0,6-3,9-5,11-3,9-1,10-1,3 0,1 1,-1 3,-3 3,-2 3,-1 3,-2 2,-1 2,-2-1,-4 0,-6 0,-5 0,-5 0,-4 1,-5-1,-4-1,-4 0,-9 4,-11 3,-11 4,-10 3,-10 2,-7 0,-2-1,0-2,6 0,3-2,7-2,7-1,8-1,6-1,7 1,7 0,6 2,4-2,8 1,8 1,9 3,12 2,11 0,6-1,8 0,1-2,0-4,-2 0,-1-1,-4-2,-4-1,-4-1,-7-3,-8-1,-8 0,-8-1,-9 0,-6 1,-8 1,-8 1,-6 0,-3 2,0 0,1 0,3 0,1 0,2 0,0 1,1-1,0 0,0 0,1 0,2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33.655"/>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225 57,'1'0,"4"0,7-2,10 1,13-1,16 1,17 1,18 2,12 3,8 2,1 3,-6 1,-12 0,-13-1,-15-4,-17-1,-18-3,-15-1,-14-1,-14-1,-12-2,-12 1,-15-1,-16-3,-15-1,-11-3,-4 0,-3-3,-2 0,1 0,5 2,11 2,12 1,20 3,17 1,18 2,13 1,10 1,7 0,3 1,2-1,1 0,1 1,3-1,4 1,7 2,6 2,4 1,3 3,3 0,-2 1,-2-1,-7 0,-6 0,-8-2,-3-1,-4 1,-2-2,-2-2,0 0,-1-2,1-1,0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8:34.735"/>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356 0,'-4'3,"-4"2,-7 1,-8 1,-6 3,-3 0,-3 0,-2 0,2-3,3 0,6-2,5 0,6-1,3-1,3-2,2 0,1 1,1-1,2 2,1 0,4 1,2 0,3 0,5-1,6 0,8-1,10 1,10-1,8 2,6 0,2 2,2 0,-2 0,-6 0,-8-1,-11-1,-10-2,-8-1,-6 0,-3-1,-1 0,-2-1,0 1,2 1,-1 2,0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9:25.145"/>
    </inkml:context>
    <inkml:brush xml:id="br0">
      <inkml:brushProperty name="width" value="0.1" units="cm"/>
      <inkml:brushProperty name="height" value="0.6" units="cm"/>
      <inkml:brushProperty name="color" value="#A6A5A4"/>
      <inkml:brushProperty name="ignorePressure" value="1"/>
      <inkml:brushProperty name="inkEffects" value="pencil"/>
    </inkml:brush>
  </inkml:definitions>
  <inkml:trace contextRef="#ctx0" brushRef="#br0">608 21,'-1'-2,"-2"1,-1 0,-1-1,0 1,0-1,0 0,-1 1,0 0,-1-1,1 1,-1-1,0 1,1 0,-1 1,1 0,-1 0,0 0,1 0,-1 0,0 0,1 0,-1 0,0 0,1 0,-1 0,1 0,-1 0,-1 0,0 0,0 0,-1 0,0 1,0 1,-1-1,1 0,1 0,0 0,1-1,0 0,1 0,-1 0,1 0,-1 0,1 1,-1 0,0 2,1-1,-1 0,1 0,-1 0,0 0,1 0,-1-1,1 0,-2-1,0 1,0-1,0-1,-1 0,1 0,-1-1,0 1,0 0,1 1,0-1,1 1,-1 0,2 0,-1 0,1 0,-1 1,1-1,-1 0,0 0,1 0,-1 0,1 0,-1 0,0 0,1 0,-1 0,1 0,-1 0,0 0,1 0,-1 0,1 0,0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39:31.709"/>
    </inkml:context>
    <inkml:brush xml:id="br0">
      <inkml:brushProperty name="width" value="0.1" units="cm"/>
      <inkml:brushProperty name="height" value="0.6" units="cm"/>
      <inkml:brushProperty name="color" value="#A6A5A4"/>
      <inkml:brushProperty name="ignorePressure" value="1"/>
      <inkml:brushProperty name="inkEffects" value="pencil"/>
    </inkml:brush>
  </inkml:definitions>
  <inkml:trace contextRef="#ctx0" brushRef="#br0">187 48,'1'0,"2"0,1 0,1 0,1 0,-1 1,1 0,-1 1,1-1,0 0,1 0,1-1,0 0,1 0,0 0,0 0,-1 0,0 0,-1 0,0 0,-1 0,2 0,0 0,0 0,-2-2,-2 1,-3-2,-1 1,-5-1,-1 2,-1 0,-1 0,0 1,1 0,-1 0,1 0,0 0,2 1,0 1,1 0,0 1,-1-1,2 1,-1 0,-1-1,0-1,-1 0,0 0,0-1,-1 0,0 0,0-1,1 1,-1 0,1 1,3 1,4-1,1 1,3 1,2 0,1 1,0 1,2 2,-1 0,2 2,-2 1,2-1,-2-1,1 1,-1-1,0-2,0-3,-1 0,-3-2,-3-1,-4-1,-2-2,-2-1,-1 0,0 1,0-1,0 0,0 0,0 1,1 1,-1-1,0 0,1 1,-1 1,1 1,-1-1,0 1,1 0,-1-1,1 0,-2-1,0 1,-1 1,-1-1,1 0,0-1,0-1,0 0,0-1,0 1,0 0,0-1,0-1,1-1,-1 2,0-1,1-1,0 2,0 1,1-1,0 2,1-2,0 0,1 1,-1-1,3 0,3 2,4 0,2 1,2 0,1 1,0 0,0 1,-1-1,-1 0,2 0,1 0,1 0,0 0,-1 0,-1 0,1 0,-2 0,0 0,0 0,-1 0,-1 0,1 0,0 0,1-1,0-2,1 0,0 0,1-1,-1 0,0 1,0 0,1 2,-2-1,0 2,0 0,-1 0,-1 0,1 0,1 0,0 0,0 1,0-1,1 0,0 0,-1 1,2 0,4 2,1-1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11"/>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461 94,'0'-2,"-2"1,-1-1,-2 0,-1 1,-1 1,-4-1,-4 1,-3 0,-2 0,-4 0,-7 1,-4-1,-1 0,2 0,3 0,6 0,6 0,4 0,4 0,2 0,2-2,-1-1,-1 0,0-3,-2-1,2 1,-2-2,0 0,1 3,0 0,4 2,4 2,3 1,4 0,1 1,2-1,1 1,-2 0,0 1,-1 0,2 0,4-1,6-1,8 0,7 1,7-2,4 0,1-3,1-2,-4 1,-5 2,-9 0,-7 2,-5 0,-3 1,-4 0,-1-2,0 1,-1 0,-1-1,3 0,0 0,0 0,1 1,0 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20:48:21.512"/>
    </inkml:context>
    <inkml:brush xml:id="br0">
      <inkml:brushProperty name="width" value="0.1" units="cm"/>
      <inkml:brushProperty name="height" value="0.6" units="cm"/>
      <inkml:brushProperty name="color" value="#ECF1FA"/>
      <inkml:brushProperty name="ignorePressure" value="1"/>
      <inkml:brushProperty name="inkEffects" value="pencil"/>
    </inkml:brush>
  </inkml:definitions>
  <inkml:trace contextRef="#ctx0" brushRef="#br0">146 8,'0'-1,"-1"-1,-2 1,-2-1,-1 1,-4 1,-1 0,0 1,0 0,-1 1,1 0,0-1,-1-1,2 1,2 0,3 1,5 1,4 0,3 0,3-1,1-1,1 0,-2-1,0 0,-1 0,-1 1,0 1,0-1,0 0,0 2,-2-2,-3-1,-3 0,-3-1,-2 1,-4-2,-2 0,-1 0,1 1,0 0,0-1,0 0,1 0,1 1,0 0,2-1,4 0,3 0,4 1,3 0,4 0,1 1,2 0,4 1,5 1,5 0,2 0,0-1,-2 0,-5-1,-3 0,-4 0,-8 0,-6 0,-4 0,-6 0,-1 0,-2 1,-1 1,-1-1,-1 1,-1-1,-1-1,-1 1,-2-1,0 1,0 1,1-1,2 0,3 0,0 0,2-1,1-1,-1-1,1 1,0-1,4 1,5 1,6-2,4 0,3 0,3 1,2 0,3-1,1 0,3 0,2 1,2 0,2 0,2 1,1 0,-5 0,-6 0,-5 0,-5 2,-4 0,-3 1,-3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9A1E9-A1C9-438B-AC8F-0DBC11AF7D96}"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0BAF1A-2384-4984-827A-5FC6374E53EA}" type="slidenum">
              <a:rPr lang="en-US" smtClean="0"/>
              <a:t>‹#›</a:t>
            </a:fld>
            <a:endParaRPr lang="en-US"/>
          </a:p>
        </p:txBody>
      </p:sp>
    </p:spTree>
    <p:extLst>
      <p:ext uri="{BB962C8B-B14F-4D97-AF65-F5344CB8AC3E}">
        <p14:creationId xmlns:p14="http://schemas.microsoft.com/office/powerpoint/2010/main" val="1013592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3" Type="http://schemas.openxmlformats.org/officeDocument/2006/relationships/customXml" Target="../ink/ink54.xml"/><Relationship Id="rId18" Type="http://schemas.openxmlformats.org/officeDocument/2006/relationships/image" Target="../media/image28.png"/><Relationship Id="rId26" Type="http://schemas.openxmlformats.org/officeDocument/2006/relationships/image" Target="../media/image32.png"/><Relationship Id="rId39" Type="http://schemas.openxmlformats.org/officeDocument/2006/relationships/customXml" Target="../ink/ink67.xml"/><Relationship Id="rId21" Type="http://schemas.openxmlformats.org/officeDocument/2006/relationships/customXml" Target="../ink/ink58.xml"/><Relationship Id="rId34" Type="http://schemas.openxmlformats.org/officeDocument/2006/relationships/image" Target="../media/image36.png"/><Relationship Id="rId42" Type="http://schemas.openxmlformats.org/officeDocument/2006/relationships/image" Target="../media/image40.png"/><Relationship Id="rId47" Type="http://schemas.openxmlformats.org/officeDocument/2006/relationships/customXml" Target="../ink/ink71.xml"/><Relationship Id="rId50" Type="http://schemas.openxmlformats.org/officeDocument/2006/relationships/image" Target="../media/image44.png"/><Relationship Id="rId55" Type="http://schemas.openxmlformats.org/officeDocument/2006/relationships/customXml" Target="../ink/ink75.xml"/><Relationship Id="rId7" Type="http://schemas.openxmlformats.org/officeDocument/2006/relationships/customXml" Target="../ink/ink51.xml"/><Relationship Id="rId2" Type="http://schemas.openxmlformats.org/officeDocument/2006/relationships/image" Target="../media/image2.jpeg"/><Relationship Id="rId16" Type="http://schemas.openxmlformats.org/officeDocument/2006/relationships/image" Target="../media/image27.png"/><Relationship Id="rId29" Type="http://schemas.openxmlformats.org/officeDocument/2006/relationships/customXml" Target="../ink/ink62.xml"/><Relationship Id="rId11" Type="http://schemas.openxmlformats.org/officeDocument/2006/relationships/customXml" Target="../ink/ink53.xml"/><Relationship Id="rId24" Type="http://schemas.openxmlformats.org/officeDocument/2006/relationships/image" Target="../media/image31.png"/><Relationship Id="rId32" Type="http://schemas.openxmlformats.org/officeDocument/2006/relationships/image" Target="../media/image35.png"/><Relationship Id="rId37" Type="http://schemas.openxmlformats.org/officeDocument/2006/relationships/customXml" Target="../ink/ink66.xml"/><Relationship Id="rId40" Type="http://schemas.openxmlformats.org/officeDocument/2006/relationships/image" Target="../media/image39.png"/><Relationship Id="rId45" Type="http://schemas.openxmlformats.org/officeDocument/2006/relationships/customXml" Target="../ink/ink70.xml"/><Relationship Id="rId53" Type="http://schemas.openxmlformats.org/officeDocument/2006/relationships/customXml" Target="../ink/ink74.xml"/><Relationship Id="rId58" Type="http://schemas.openxmlformats.org/officeDocument/2006/relationships/image" Target="../media/image48.png"/><Relationship Id="rId5" Type="http://schemas.openxmlformats.org/officeDocument/2006/relationships/customXml" Target="../ink/ink50.xml"/><Relationship Id="rId61" Type="http://schemas.openxmlformats.org/officeDocument/2006/relationships/image" Target="../media/image6.jpeg"/><Relationship Id="rId19" Type="http://schemas.openxmlformats.org/officeDocument/2006/relationships/customXml" Target="../ink/ink57.xml"/><Relationship Id="rId14" Type="http://schemas.openxmlformats.org/officeDocument/2006/relationships/image" Target="../media/image26.png"/><Relationship Id="rId22" Type="http://schemas.openxmlformats.org/officeDocument/2006/relationships/image" Target="../media/image30.png"/><Relationship Id="rId27" Type="http://schemas.openxmlformats.org/officeDocument/2006/relationships/customXml" Target="../ink/ink61.xml"/><Relationship Id="rId30" Type="http://schemas.openxmlformats.org/officeDocument/2006/relationships/image" Target="../media/image34.png"/><Relationship Id="rId35" Type="http://schemas.openxmlformats.org/officeDocument/2006/relationships/customXml" Target="../ink/ink65.xml"/><Relationship Id="rId43" Type="http://schemas.openxmlformats.org/officeDocument/2006/relationships/customXml" Target="../ink/ink69.xml"/><Relationship Id="rId48" Type="http://schemas.openxmlformats.org/officeDocument/2006/relationships/image" Target="../media/image43.png"/><Relationship Id="rId56" Type="http://schemas.openxmlformats.org/officeDocument/2006/relationships/image" Target="../media/image47.png"/><Relationship Id="rId8" Type="http://schemas.openxmlformats.org/officeDocument/2006/relationships/image" Target="../media/image23.png"/><Relationship Id="rId51" Type="http://schemas.openxmlformats.org/officeDocument/2006/relationships/customXml" Target="../ink/ink73.xml"/><Relationship Id="rId3" Type="http://schemas.openxmlformats.org/officeDocument/2006/relationships/customXml" Target="../ink/ink49.xml"/><Relationship Id="rId12" Type="http://schemas.openxmlformats.org/officeDocument/2006/relationships/image" Target="../media/image25.png"/><Relationship Id="rId17" Type="http://schemas.openxmlformats.org/officeDocument/2006/relationships/customXml" Target="../ink/ink56.xml"/><Relationship Id="rId25" Type="http://schemas.openxmlformats.org/officeDocument/2006/relationships/customXml" Target="../ink/ink60.xml"/><Relationship Id="rId33" Type="http://schemas.openxmlformats.org/officeDocument/2006/relationships/customXml" Target="../ink/ink64.xml"/><Relationship Id="rId38" Type="http://schemas.openxmlformats.org/officeDocument/2006/relationships/image" Target="../media/image38.png"/><Relationship Id="rId46" Type="http://schemas.openxmlformats.org/officeDocument/2006/relationships/image" Target="../media/image42.png"/><Relationship Id="rId59" Type="http://schemas.openxmlformats.org/officeDocument/2006/relationships/customXml" Target="../ink/ink77.xml"/><Relationship Id="rId20" Type="http://schemas.openxmlformats.org/officeDocument/2006/relationships/image" Target="../media/image29.png"/><Relationship Id="rId41" Type="http://schemas.openxmlformats.org/officeDocument/2006/relationships/customXml" Target="../ink/ink68.xml"/><Relationship Id="rId54" Type="http://schemas.openxmlformats.org/officeDocument/2006/relationships/image" Target="../media/image46.png"/><Relationship Id="rId6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22.png"/><Relationship Id="rId15" Type="http://schemas.openxmlformats.org/officeDocument/2006/relationships/customXml" Target="../ink/ink55.xml"/><Relationship Id="rId23" Type="http://schemas.openxmlformats.org/officeDocument/2006/relationships/customXml" Target="../ink/ink59.xml"/><Relationship Id="rId28" Type="http://schemas.openxmlformats.org/officeDocument/2006/relationships/image" Target="../media/image33.png"/><Relationship Id="rId36" Type="http://schemas.openxmlformats.org/officeDocument/2006/relationships/image" Target="../media/image37.png"/><Relationship Id="rId49" Type="http://schemas.openxmlformats.org/officeDocument/2006/relationships/customXml" Target="../ink/ink72.xml"/><Relationship Id="rId57" Type="http://schemas.openxmlformats.org/officeDocument/2006/relationships/customXml" Target="../ink/ink76.xml"/><Relationship Id="rId10" Type="http://schemas.openxmlformats.org/officeDocument/2006/relationships/image" Target="../media/image24.png"/><Relationship Id="rId31" Type="http://schemas.openxmlformats.org/officeDocument/2006/relationships/customXml" Target="../ink/ink63.xml"/><Relationship Id="rId44" Type="http://schemas.openxmlformats.org/officeDocument/2006/relationships/image" Target="../media/image41.png"/><Relationship Id="rId52" Type="http://schemas.openxmlformats.org/officeDocument/2006/relationships/image" Target="../media/image45.png"/><Relationship Id="rId60" Type="http://schemas.openxmlformats.org/officeDocument/2006/relationships/image" Target="../media/image49.png"/><Relationship Id="rId4" Type="http://schemas.openxmlformats.org/officeDocument/2006/relationships/image" Target="../media/image21.png"/><Relationship Id="rId9" Type="http://schemas.openxmlformats.org/officeDocument/2006/relationships/customXml" Target="../ink/ink5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6" Type="http://schemas.openxmlformats.org/officeDocument/2006/relationships/image" Target="../media/image32.png"/><Relationship Id="rId21" Type="http://schemas.openxmlformats.org/officeDocument/2006/relationships/customXml" Target="../ink/ink10.xml"/><Relationship Id="rId42" Type="http://schemas.openxmlformats.org/officeDocument/2006/relationships/image" Target="../media/image40.png"/><Relationship Id="rId47" Type="http://schemas.openxmlformats.org/officeDocument/2006/relationships/customXml" Target="../ink/ink23.xml"/><Relationship Id="rId63" Type="http://schemas.openxmlformats.org/officeDocument/2006/relationships/customXml" Target="../ink/ink30.xml"/><Relationship Id="rId68" Type="http://schemas.openxmlformats.org/officeDocument/2006/relationships/image" Target="../media/image52.png"/><Relationship Id="rId84" Type="http://schemas.openxmlformats.org/officeDocument/2006/relationships/image" Target="../media/image60.png"/><Relationship Id="rId89" Type="http://schemas.openxmlformats.org/officeDocument/2006/relationships/customXml" Target="../ink/ink43.xml"/><Relationship Id="rId16" Type="http://schemas.openxmlformats.org/officeDocument/2006/relationships/image" Target="../media/image27.png"/><Relationship Id="rId11" Type="http://schemas.openxmlformats.org/officeDocument/2006/relationships/customXml" Target="../ink/ink5.xml"/><Relationship Id="rId32" Type="http://schemas.openxmlformats.org/officeDocument/2006/relationships/image" Target="../media/image35.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48.png"/><Relationship Id="rId74" Type="http://schemas.openxmlformats.org/officeDocument/2006/relationships/image" Target="../media/image55.png"/><Relationship Id="rId79" Type="http://schemas.openxmlformats.org/officeDocument/2006/relationships/customXml" Target="../ink/ink38.xml"/><Relationship Id="rId5" Type="http://schemas.openxmlformats.org/officeDocument/2006/relationships/customXml" Target="../ink/ink2.xml"/><Relationship Id="rId90" Type="http://schemas.openxmlformats.org/officeDocument/2006/relationships/image" Target="../media/image63.png"/><Relationship Id="rId95" Type="http://schemas.openxmlformats.org/officeDocument/2006/relationships/customXml" Target="../ink/ink46.xml"/><Relationship Id="rId22" Type="http://schemas.openxmlformats.org/officeDocument/2006/relationships/image" Target="../media/image30.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43.png"/><Relationship Id="rId64" Type="http://schemas.openxmlformats.org/officeDocument/2006/relationships/image" Target="../media/image50.png"/><Relationship Id="rId69" Type="http://schemas.openxmlformats.org/officeDocument/2006/relationships/customXml" Target="../ink/ink33.xml"/><Relationship Id="rId80" Type="http://schemas.openxmlformats.org/officeDocument/2006/relationships/image" Target="../media/image58.png"/><Relationship Id="rId85" Type="http://schemas.openxmlformats.org/officeDocument/2006/relationships/customXml" Target="../ink/ink41.xml"/><Relationship Id="rId3" Type="http://schemas.openxmlformats.org/officeDocument/2006/relationships/customXml" Target="../ink/ink1.xml"/><Relationship Id="rId12" Type="http://schemas.openxmlformats.org/officeDocument/2006/relationships/image" Target="../media/image25.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38.png"/><Relationship Id="rId46" Type="http://schemas.openxmlformats.org/officeDocument/2006/relationships/image" Target="../media/image42.png"/><Relationship Id="rId59" Type="http://schemas.openxmlformats.org/officeDocument/2006/relationships/customXml" Target="../ink/ink29.xml"/><Relationship Id="rId67" Type="http://schemas.openxmlformats.org/officeDocument/2006/relationships/customXml" Target="../ink/ink32.xml"/><Relationship Id="rId20" Type="http://schemas.openxmlformats.org/officeDocument/2006/relationships/image" Target="../media/image29.png"/><Relationship Id="rId41" Type="http://schemas.openxmlformats.org/officeDocument/2006/relationships/customXml" Target="../ink/ink20.xml"/><Relationship Id="rId54" Type="http://schemas.openxmlformats.org/officeDocument/2006/relationships/image" Target="../media/image46.png"/><Relationship Id="rId62" Type="http://schemas.openxmlformats.org/officeDocument/2006/relationships/image" Target="../media/image7.jpeg"/><Relationship Id="rId70" Type="http://schemas.openxmlformats.org/officeDocument/2006/relationships/image" Target="../media/image53.png"/><Relationship Id="rId75" Type="http://schemas.openxmlformats.org/officeDocument/2006/relationships/customXml" Target="../ink/ink36.xml"/><Relationship Id="rId83" Type="http://schemas.openxmlformats.org/officeDocument/2006/relationships/customXml" Target="../ink/ink40.xml"/><Relationship Id="rId88" Type="http://schemas.openxmlformats.org/officeDocument/2006/relationships/image" Target="../media/image62.png"/><Relationship Id="rId91" Type="http://schemas.openxmlformats.org/officeDocument/2006/relationships/customXml" Target="../ink/ink44.xml"/><Relationship Id="rId96"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22.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33.png"/><Relationship Id="rId36" Type="http://schemas.openxmlformats.org/officeDocument/2006/relationships/image" Target="../media/image37.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24.png"/><Relationship Id="rId31" Type="http://schemas.openxmlformats.org/officeDocument/2006/relationships/customXml" Target="../ink/ink15.xml"/><Relationship Id="rId44" Type="http://schemas.openxmlformats.org/officeDocument/2006/relationships/image" Target="../media/image41.png"/><Relationship Id="rId52" Type="http://schemas.openxmlformats.org/officeDocument/2006/relationships/image" Target="../media/image45.png"/><Relationship Id="rId60" Type="http://schemas.openxmlformats.org/officeDocument/2006/relationships/image" Target="../media/image49.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57.png"/><Relationship Id="rId81" Type="http://schemas.openxmlformats.org/officeDocument/2006/relationships/customXml" Target="../ink/ink39.xml"/><Relationship Id="rId86" Type="http://schemas.openxmlformats.org/officeDocument/2006/relationships/image" Target="../media/image61.png"/><Relationship Id="rId94" Type="http://schemas.openxmlformats.org/officeDocument/2006/relationships/image" Target="../media/image65.png"/><Relationship Id="rId99" Type="http://schemas.openxmlformats.org/officeDocument/2006/relationships/customXml" Target="../ink/ink48.xml"/><Relationship Id="rId4" Type="http://schemas.openxmlformats.org/officeDocument/2006/relationships/image" Target="../media/image21.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28.png"/><Relationship Id="rId39" Type="http://schemas.openxmlformats.org/officeDocument/2006/relationships/customXml" Target="../ink/ink19.xml"/><Relationship Id="rId34" Type="http://schemas.openxmlformats.org/officeDocument/2006/relationships/image" Target="../media/image36.png"/><Relationship Id="rId50" Type="http://schemas.openxmlformats.org/officeDocument/2006/relationships/image" Target="../media/image44.png"/><Relationship Id="rId55" Type="http://schemas.openxmlformats.org/officeDocument/2006/relationships/customXml" Target="../ink/ink27.xml"/><Relationship Id="rId76" Type="http://schemas.openxmlformats.org/officeDocument/2006/relationships/image" Target="../media/image56.png"/><Relationship Id="rId97" Type="http://schemas.openxmlformats.org/officeDocument/2006/relationships/customXml" Target="../ink/ink47.xml"/><Relationship Id="rId7" Type="http://schemas.openxmlformats.org/officeDocument/2006/relationships/customXml" Target="../ink/ink3.xml"/><Relationship Id="rId71" Type="http://schemas.openxmlformats.org/officeDocument/2006/relationships/customXml" Target="../ink/ink34.xml"/><Relationship Id="rId92" Type="http://schemas.openxmlformats.org/officeDocument/2006/relationships/image" Target="../media/image64.png"/><Relationship Id="rId2" Type="http://schemas.openxmlformats.org/officeDocument/2006/relationships/image" Target="../media/image2.jpeg"/><Relationship Id="rId29" Type="http://schemas.openxmlformats.org/officeDocument/2006/relationships/customXml" Target="../ink/ink14.xml"/><Relationship Id="rId24" Type="http://schemas.openxmlformats.org/officeDocument/2006/relationships/image" Target="../media/image31.png"/><Relationship Id="rId40" Type="http://schemas.openxmlformats.org/officeDocument/2006/relationships/image" Target="../media/image39.png"/><Relationship Id="rId45" Type="http://schemas.openxmlformats.org/officeDocument/2006/relationships/customXml" Target="../ink/ink22.xml"/><Relationship Id="rId66" Type="http://schemas.openxmlformats.org/officeDocument/2006/relationships/image" Target="../media/image51.png"/><Relationship Id="rId87" Type="http://schemas.openxmlformats.org/officeDocument/2006/relationships/customXml" Target="../ink/ink42.xml"/><Relationship Id="rId61" Type="http://schemas.openxmlformats.org/officeDocument/2006/relationships/image" Target="../media/image6.jpeg"/><Relationship Id="rId82" Type="http://schemas.openxmlformats.org/officeDocument/2006/relationships/image" Target="../media/image59.png"/><Relationship Id="rId19" Type="http://schemas.openxmlformats.org/officeDocument/2006/relationships/customXml" Target="../ink/ink9.xml"/><Relationship Id="rId14" Type="http://schemas.openxmlformats.org/officeDocument/2006/relationships/image" Target="../media/image26.png"/><Relationship Id="rId30" Type="http://schemas.openxmlformats.org/officeDocument/2006/relationships/image" Target="../media/image34.png"/><Relationship Id="rId35" Type="http://schemas.openxmlformats.org/officeDocument/2006/relationships/customXml" Target="../ink/ink17.xml"/><Relationship Id="rId56" Type="http://schemas.openxmlformats.org/officeDocument/2006/relationships/image" Target="../media/image47.png"/><Relationship Id="rId77" Type="http://schemas.openxmlformats.org/officeDocument/2006/relationships/customXml" Target="../ink/ink37.xml"/><Relationship Id="rId100" Type="http://schemas.openxmlformats.org/officeDocument/2006/relationships/image" Target="../media/image68.png"/><Relationship Id="rId8" Type="http://schemas.openxmlformats.org/officeDocument/2006/relationships/image" Target="../media/image23.png"/><Relationship Id="rId51" Type="http://schemas.openxmlformats.org/officeDocument/2006/relationships/customXml" Target="../ink/ink25.xml"/><Relationship Id="rId72" Type="http://schemas.openxmlformats.org/officeDocument/2006/relationships/image" Target="../media/image54.png"/><Relationship Id="rId93" Type="http://schemas.openxmlformats.org/officeDocument/2006/relationships/customXml" Target="../ink/ink45.xml"/><Relationship Id="rId98" Type="http://schemas.openxmlformats.org/officeDocument/2006/relationships/image" Target="../media/image6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34328D-0628-49FB-120C-705265D09EFF}"/>
              </a:ext>
            </a:extLst>
          </p:cNvPr>
          <p:cNvSpPr>
            <a:spLocks noGrp="1"/>
          </p:cNvSpPr>
          <p:nvPr>
            <p:ph type="sldNum" sz="quarter" idx="12"/>
          </p:nvPr>
        </p:nvSpPr>
        <p:spPr/>
        <p:txBody>
          <a:bodyPr/>
          <a:lstStyle>
            <a:lvl1pPr>
              <a:defRPr>
                <a:solidFill>
                  <a:schemeClr val="bg1">
                    <a:lumMod val="95000"/>
                  </a:schemeClr>
                </a:solidFill>
              </a:defRPr>
            </a:lvl1pPr>
          </a:lstStyle>
          <a:p>
            <a:fld id="{136BE84D-47AB-43B1-ADC7-707CEBA56338}" type="slidenum">
              <a:rPr lang="en-US" smtClean="0"/>
              <a:pPr/>
              <a:t>‹#›</a:t>
            </a:fld>
            <a:endParaRPr lang="en-US"/>
          </a:p>
        </p:txBody>
      </p:sp>
      <p:sp>
        <p:nvSpPr>
          <p:cNvPr id="5" name="Footer Placeholder 4">
            <a:extLst>
              <a:ext uri="{FF2B5EF4-FFF2-40B4-BE49-F238E27FC236}">
                <a16:creationId xmlns:a16="http://schemas.microsoft.com/office/drawing/2014/main" id="{4DE09FDE-FD6B-8A08-119D-AF57F6BE80DE}"/>
              </a:ext>
            </a:extLst>
          </p:cNvPr>
          <p:cNvSpPr>
            <a:spLocks noGrp="1"/>
          </p:cNvSpPr>
          <p:nvPr>
            <p:ph type="ftr" sz="quarter" idx="11"/>
          </p:nvPr>
        </p:nvSpPr>
        <p:spPr>
          <a:xfrm>
            <a:off x="4038599" y="6356350"/>
            <a:ext cx="4114800" cy="365125"/>
          </a:xfrm>
        </p:spPr>
        <p:txBody>
          <a:bodyPr/>
          <a:lstStyle>
            <a:lvl1pPr>
              <a:defRPr>
                <a:solidFill>
                  <a:schemeClr val="bg1">
                    <a:lumMod val="95000"/>
                  </a:schemeClr>
                </a:solidFill>
              </a:defRPr>
            </a:lvl1pPr>
          </a:lstStyle>
          <a:p>
            <a:r>
              <a:rPr lang="en-US"/>
              <a:t>All content copyright ©2023. James T. Lang. All rights reserved</a:t>
            </a:r>
          </a:p>
        </p:txBody>
      </p:sp>
    </p:spTree>
    <p:extLst>
      <p:ext uri="{BB962C8B-B14F-4D97-AF65-F5344CB8AC3E}">
        <p14:creationId xmlns:p14="http://schemas.microsoft.com/office/powerpoint/2010/main" val="417797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A10F-4E27-AFE7-1AB2-5BDA0C5E1FD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DDEC9C36-9096-F6A2-8846-BC853364CAB1}"/>
              </a:ext>
            </a:extLst>
          </p:cNvPr>
          <p:cNvSpPr>
            <a:spLocks noGrp="1"/>
          </p:cNvSpPr>
          <p:nvPr>
            <p:ph type="ftr" sz="quarter" idx="11"/>
          </p:nvPr>
        </p:nvSpPr>
        <p:spPr/>
        <p:txBody>
          <a:bodyPr/>
          <a:lstStyle/>
          <a:p>
            <a:r>
              <a:rPr lang="en-US"/>
              <a:t>All content copyright ©2023. James T. Lang. All rights reserved</a:t>
            </a:r>
          </a:p>
        </p:txBody>
      </p:sp>
      <p:sp>
        <p:nvSpPr>
          <p:cNvPr id="5" name="Slide Number Placeholder 4">
            <a:extLst>
              <a:ext uri="{FF2B5EF4-FFF2-40B4-BE49-F238E27FC236}">
                <a16:creationId xmlns:a16="http://schemas.microsoft.com/office/drawing/2014/main" id="{822B4CE5-F800-799E-8A6D-5A2CE4D10D12}"/>
              </a:ext>
            </a:extLst>
          </p:cNvPr>
          <p:cNvSpPr>
            <a:spLocks noGrp="1"/>
          </p:cNvSpPr>
          <p:nvPr>
            <p:ph type="sldNum" sz="quarter" idx="12"/>
          </p:nvPr>
        </p:nvSpPr>
        <p:spPr/>
        <p:txBody>
          <a:bodyPr/>
          <a:lstStyle/>
          <a:p>
            <a:fld id="{136BE84D-47AB-43B1-ADC7-707CEBA56338}" type="slidenum">
              <a:rPr lang="en-US" smtClean="0"/>
              <a:t>‹#›</a:t>
            </a:fld>
            <a:endParaRPr lang="en-US" dirty="0"/>
          </a:p>
        </p:txBody>
      </p:sp>
    </p:spTree>
    <p:extLst>
      <p:ext uri="{BB962C8B-B14F-4D97-AF65-F5344CB8AC3E}">
        <p14:creationId xmlns:p14="http://schemas.microsoft.com/office/powerpoint/2010/main" val="411765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alpha val="9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655168-7E38-D236-BA7C-CE8093C255A5}"/>
              </a:ext>
            </a:extLst>
          </p:cNvPr>
          <p:cNvSpPr>
            <a:spLocks noGrp="1"/>
          </p:cNvSpPr>
          <p:nvPr>
            <p:ph type="ftr" sz="quarter" idx="11"/>
          </p:nvPr>
        </p:nvSpPr>
        <p:spPr/>
        <p:txBody>
          <a:bodyPr/>
          <a:lstStyle/>
          <a:p>
            <a:r>
              <a:rPr lang="en-US"/>
              <a:t>All content copyright ©2023. James T. Lang. All rights reserved</a:t>
            </a:r>
          </a:p>
        </p:txBody>
      </p:sp>
      <p:sp>
        <p:nvSpPr>
          <p:cNvPr id="4" name="Slide Number Placeholder 3">
            <a:extLst>
              <a:ext uri="{FF2B5EF4-FFF2-40B4-BE49-F238E27FC236}">
                <a16:creationId xmlns:a16="http://schemas.microsoft.com/office/drawing/2014/main" id="{EE92CDDB-9524-5081-3E58-541E55FD674F}"/>
              </a:ext>
            </a:extLst>
          </p:cNvPr>
          <p:cNvSpPr>
            <a:spLocks noGrp="1"/>
          </p:cNvSpPr>
          <p:nvPr>
            <p:ph type="sldNum" sz="quarter" idx="12"/>
          </p:nvPr>
        </p:nvSpPr>
        <p:spPr/>
        <p:txBody>
          <a:bodyPr/>
          <a:lstStyle/>
          <a:p>
            <a:fld id="{136BE84D-47AB-43B1-ADC7-707CEBA56338}" type="slidenum">
              <a:rPr lang="en-US" smtClean="0"/>
              <a:t>‹#›</a:t>
            </a:fld>
            <a:endParaRPr lang="en-US"/>
          </a:p>
        </p:txBody>
      </p:sp>
      <p:pic>
        <p:nvPicPr>
          <p:cNvPr id="2" name="Picture 1" descr="Picture 1">
            <a:extLst>
              <a:ext uri="{FF2B5EF4-FFF2-40B4-BE49-F238E27FC236}">
                <a16:creationId xmlns:a16="http://schemas.microsoft.com/office/drawing/2014/main" id="{A768CF31-7711-8CEB-5842-CAA3AE13F1B7}"/>
              </a:ext>
            </a:extLst>
          </p:cNvPr>
          <p:cNvPicPr>
            <a:picLocks noChangeAspect="1"/>
          </p:cNvPicPr>
          <p:nvPr userDrawn="1"/>
        </p:nvPicPr>
        <p:blipFill>
          <a:blip r:embed="rId2"/>
          <a:stretch>
            <a:fillRect/>
          </a:stretch>
        </p:blipFill>
        <p:spPr>
          <a:xfrm>
            <a:off x="1676361" y="0"/>
            <a:ext cx="10515639" cy="6876929"/>
          </a:xfrm>
          <a:prstGeom prst="rect">
            <a:avLst/>
          </a:prstGeom>
          <a:ln w="12700">
            <a:miter lim="400000"/>
          </a:ln>
        </p:spPr>
      </p:pic>
      <p:pic>
        <p:nvPicPr>
          <p:cNvPr id="5" name="Picture 4" descr="Picture 1">
            <a:extLst>
              <a:ext uri="{FF2B5EF4-FFF2-40B4-BE49-F238E27FC236}">
                <a16:creationId xmlns:a16="http://schemas.microsoft.com/office/drawing/2014/main" id="{B7349C22-6F2B-D069-A874-9877E749A1A7}"/>
              </a:ext>
            </a:extLst>
          </p:cNvPr>
          <p:cNvPicPr>
            <a:picLocks noChangeAspect="1"/>
          </p:cNvPicPr>
          <p:nvPr userDrawn="1"/>
        </p:nvPicPr>
        <p:blipFill rotWithShape="1">
          <a:blip r:embed="rId2">
            <a:alphaModFix amt="80000"/>
          </a:blip>
          <a:srcRect t="19121" r="86412" b="36810"/>
          <a:stretch/>
        </p:blipFill>
        <p:spPr>
          <a:xfrm>
            <a:off x="-34771" y="1240594"/>
            <a:ext cx="1732942" cy="3109464"/>
          </a:xfrm>
          <a:prstGeom prst="rect">
            <a:avLst/>
          </a:prstGeom>
          <a:ln w="12700">
            <a:miter lim="400000"/>
          </a:ln>
        </p:spPr>
      </p:pic>
      <p:pic>
        <p:nvPicPr>
          <p:cNvPr id="6" name="Picture 5" descr="Picture 1">
            <a:extLst>
              <a:ext uri="{FF2B5EF4-FFF2-40B4-BE49-F238E27FC236}">
                <a16:creationId xmlns:a16="http://schemas.microsoft.com/office/drawing/2014/main" id="{3498A040-1F5E-1C08-0410-1AB1D2196B78}"/>
              </a:ext>
            </a:extLst>
          </p:cNvPr>
          <p:cNvPicPr>
            <a:picLocks noChangeAspect="1"/>
          </p:cNvPicPr>
          <p:nvPr userDrawn="1"/>
        </p:nvPicPr>
        <p:blipFill rotWithShape="1">
          <a:blip r:embed="rId2"/>
          <a:srcRect l="1" t="63256" r="74668"/>
          <a:stretch/>
        </p:blipFill>
        <p:spPr>
          <a:xfrm>
            <a:off x="0" y="4350058"/>
            <a:ext cx="11045952" cy="2526871"/>
          </a:xfrm>
          <a:prstGeom prst="rect">
            <a:avLst/>
          </a:prstGeom>
          <a:ln w="12700">
            <a:miter lim="400000"/>
          </a:ln>
        </p:spPr>
      </p:pic>
      <p:pic>
        <p:nvPicPr>
          <p:cNvPr id="7" name="Picture 6" descr="Picture 1">
            <a:extLst>
              <a:ext uri="{FF2B5EF4-FFF2-40B4-BE49-F238E27FC236}">
                <a16:creationId xmlns:a16="http://schemas.microsoft.com/office/drawing/2014/main" id="{385B0E8F-F1C1-F4C8-7321-3175A31EDDAB}"/>
              </a:ext>
            </a:extLst>
          </p:cNvPr>
          <p:cNvPicPr>
            <a:picLocks noChangeAspect="1"/>
          </p:cNvPicPr>
          <p:nvPr userDrawn="1"/>
        </p:nvPicPr>
        <p:blipFill rotWithShape="1">
          <a:blip r:embed="rId2">
            <a:alphaModFix amt="90000"/>
          </a:blip>
          <a:srcRect r="83486" b="81703"/>
          <a:stretch/>
        </p:blipFill>
        <p:spPr>
          <a:xfrm>
            <a:off x="0" y="-1"/>
            <a:ext cx="1698171" cy="1198765"/>
          </a:xfrm>
          <a:prstGeom prst="rect">
            <a:avLst/>
          </a:prstGeom>
          <a:ln w="12700">
            <a:miter lim="400000"/>
          </a:ln>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9" name="Ink 8">
                <a:extLst>
                  <a:ext uri="{FF2B5EF4-FFF2-40B4-BE49-F238E27FC236}">
                    <a16:creationId xmlns:a16="http://schemas.microsoft.com/office/drawing/2014/main" id="{4D614012-88EB-58D3-79CA-B59BD572F934}"/>
                  </a:ext>
                </a:extLst>
              </p14:cNvPr>
              <p14:cNvContentPartPr/>
              <p14:nvPr userDrawn="1"/>
            </p14:nvContentPartPr>
            <p14:xfrm>
              <a:off x="1444398" y="1920424"/>
              <a:ext cx="657360" cy="60120"/>
            </p14:xfrm>
          </p:contentPart>
        </mc:Choice>
        <mc:Fallback xmlns="">
          <p:pic>
            <p:nvPicPr>
              <p:cNvPr id="9" name="Ink 8">
                <a:extLst>
                  <a:ext uri="{FF2B5EF4-FFF2-40B4-BE49-F238E27FC236}">
                    <a16:creationId xmlns:a16="http://schemas.microsoft.com/office/drawing/2014/main" id="{4D614012-88EB-58D3-79CA-B59BD572F934}"/>
                  </a:ext>
                </a:extLst>
              </p:cNvPr>
              <p:cNvPicPr/>
              <p:nvPr/>
            </p:nvPicPr>
            <p:blipFill>
              <a:blip r:embed="rId4"/>
              <a:stretch>
                <a:fillRect/>
              </a:stretch>
            </p:blipFill>
            <p:spPr>
              <a:xfrm>
                <a:off x="1381398" y="1542424"/>
                <a:ext cx="783000" cy="815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1" name="Ink 10">
                <a:extLst>
                  <a:ext uri="{FF2B5EF4-FFF2-40B4-BE49-F238E27FC236}">
                    <a16:creationId xmlns:a16="http://schemas.microsoft.com/office/drawing/2014/main" id="{0F13FF87-8F53-26EC-DA3E-FBD695F4170F}"/>
                  </a:ext>
                </a:extLst>
              </p14:cNvPr>
              <p14:cNvContentPartPr/>
              <p14:nvPr userDrawn="1"/>
            </p14:nvContentPartPr>
            <p14:xfrm>
              <a:off x="1480038" y="1874344"/>
              <a:ext cx="338760" cy="14040"/>
            </p14:xfrm>
          </p:contentPart>
        </mc:Choice>
        <mc:Fallback xmlns="">
          <p:pic>
            <p:nvPicPr>
              <p:cNvPr id="11" name="Ink 10">
                <a:extLst>
                  <a:ext uri="{FF2B5EF4-FFF2-40B4-BE49-F238E27FC236}">
                    <a16:creationId xmlns:a16="http://schemas.microsoft.com/office/drawing/2014/main" id="{0F13FF87-8F53-26EC-DA3E-FBD695F4170F}"/>
                  </a:ext>
                </a:extLst>
              </p:cNvPr>
              <p:cNvPicPr/>
              <p:nvPr/>
            </p:nvPicPr>
            <p:blipFill>
              <a:blip r:embed="rId6"/>
              <a:stretch>
                <a:fillRect/>
              </a:stretch>
            </p:blipFill>
            <p:spPr>
              <a:xfrm>
                <a:off x="1462038" y="1766704"/>
                <a:ext cx="374400" cy="229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2" name="Ink 11">
                <a:extLst>
                  <a:ext uri="{FF2B5EF4-FFF2-40B4-BE49-F238E27FC236}">
                    <a16:creationId xmlns:a16="http://schemas.microsoft.com/office/drawing/2014/main" id="{062D793B-D250-275F-FB6B-EEC70659643F}"/>
                  </a:ext>
                </a:extLst>
              </p14:cNvPr>
              <p14:cNvContentPartPr/>
              <p14:nvPr userDrawn="1"/>
            </p14:nvContentPartPr>
            <p14:xfrm>
              <a:off x="1447278" y="1993504"/>
              <a:ext cx="394560" cy="19440"/>
            </p14:xfrm>
          </p:contentPart>
        </mc:Choice>
        <mc:Fallback xmlns="">
          <p:pic>
            <p:nvPicPr>
              <p:cNvPr id="12" name="Ink 11">
                <a:extLst>
                  <a:ext uri="{FF2B5EF4-FFF2-40B4-BE49-F238E27FC236}">
                    <a16:creationId xmlns:a16="http://schemas.microsoft.com/office/drawing/2014/main" id="{062D793B-D250-275F-FB6B-EEC70659643F}"/>
                  </a:ext>
                </a:extLst>
              </p:cNvPr>
              <p:cNvPicPr/>
              <p:nvPr/>
            </p:nvPicPr>
            <p:blipFill>
              <a:blip r:embed="rId8"/>
              <a:stretch>
                <a:fillRect/>
              </a:stretch>
            </p:blipFill>
            <p:spPr>
              <a:xfrm>
                <a:off x="1429278" y="1885864"/>
                <a:ext cx="430200" cy="235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6C16681D-0663-CA4D-F4B2-1ACD94DEF3F1}"/>
                  </a:ext>
                </a:extLst>
              </p14:cNvPr>
              <p14:cNvContentPartPr/>
              <p14:nvPr userDrawn="1"/>
            </p14:nvContentPartPr>
            <p14:xfrm>
              <a:off x="1429761" y="1875925"/>
              <a:ext cx="300960" cy="9000"/>
            </p14:xfrm>
          </p:contentPart>
        </mc:Choice>
        <mc:Fallback xmlns="">
          <p:pic>
            <p:nvPicPr>
              <p:cNvPr id="16" name="Ink 15">
                <a:extLst>
                  <a:ext uri="{FF2B5EF4-FFF2-40B4-BE49-F238E27FC236}">
                    <a16:creationId xmlns:a16="http://schemas.microsoft.com/office/drawing/2014/main" id="{6C16681D-0663-CA4D-F4B2-1ACD94DEF3F1}"/>
                  </a:ext>
                </a:extLst>
              </p:cNvPr>
              <p:cNvPicPr/>
              <p:nvPr/>
            </p:nvPicPr>
            <p:blipFill>
              <a:blip r:embed="rId10"/>
              <a:stretch>
                <a:fillRect/>
              </a:stretch>
            </p:blipFill>
            <p:spPr>
              <a:xfrm>
                <a:off x="1412121" y="1767925"/>
                <a:ext cx="336600" cy="224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F234B269-75D3-892A-3BB3-B97B66954EF2}"/>
                  </a:ext>
                </a:extLst>
              </p14:cNvPr>
              <p14:cNvContentPartPr/>
              <p14:nvPr userDrawn="1"/>
            </p14:nvContentPartPr>
            <p14:xfrm>
              <a:off x="1609401" y="1882045"/>
              <a:ext cx="98640" cy="11520"/>
            </p14:xfrm>
          </p:contentPart>
        </mc:Choice>
        <mc:Fallback xmlns="">
          <p:pic>
            <p:nvPicPr>
              <p:cNvPr id="17" name="Ink 16">
                <a:extLst>
                  <a:ext uri="{FF2B5EF4-FFF2-40B4-BE49-F238E27FC236}">
                    <a16:creationId xmlns:a16="http://schemas.microsoft.com/office/drawing/2014/main" id="{F234B269-75D3-892A-3BB3-B97B66954EF2}"/>
                  </a:ext>
                </a:extLst>
              </p:cNvPr>
              <p:cNvPicPr/>
              <p:nvPr/>
            </p:nvPicPr>
            <p:blipFill>
              <a:blip r:embed="rId12"/>
              <a:stretch>
                <a:fillRect/>
              </a:stretch>
            </p:blipFill>
            <p:spPr>
              <a:xfrm>
                <a:off x="1591761" y="1774405"/>
                <a:ext cx="134280" cy="227160"/>
              </a:xfrm>
              <a:prstGeom prst="rect">
                <a:avLst/>
              </a:prstGeom>
            </p:spPr>
          </p:pic>
        </mc:Fallback>
      </mc:AlternateContent>
      <p:grpSp>
        <p:nvGrpSpPr>
          <p:cNvPr id="21" name="Group 20">
            <a:extLst>
              <a:ext uri="{FF2B5EF4-FFF2-40B4-BE49-F238E27FC236}">
                <a16:creationId xmlns:a16="http://schemas.microsoft.com/office/drawing/2014/main" id="{7B867125-51C6-573F-39CB-B2344A1BC2AB}"/>
              </a:ext>
            </a:extLst>
          </p:cNvPr>
          <p:cNvGrpSpPr/>
          <p:nvPr/>
        </p:nvGrpSpPr>
        <p:grpSpPr>
          <a:xfrm>
            <a:off x="1540281" y="2087605"/>
            <a:ext cx="223560" cy="173520"/>
            <a:chOff x="1540281" y="2087605"/>
            <a:chExt cx="223560" cy="173520"/>
          </a:xfrm>
        </p:grpSpPr>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96847D5C-CF1A-3E2E-9B84-96BD54AEDF72}"/>
                    </a:ext>
                  </a:extLst>
                </p14:cNvPr>
                <p14:cNvContentPartPr/>
                <p14:nvPr userDrawn="1"/>
              </p14:nvContentPartPr>
              <p14:xfrm>
                <a:off x="1609041" y="2087605"/>
                <a:ext cx="142920" cy="35280"/>
              </p14:xfrm>
            </p:contentPart>
          </mc:Choice>
          <mc:Fallback xmlns="">
            <p:pic>
              <p:nvPicPr>
                <p:cNvPr id="18" name="Ink 17">
                  <a:extLst>
                    <a:ext uri="{FF2B5EF4-FFF2-40B4-BE49-F238E27FC236}">
                      <a16:creationId xmlns:a16="http://schemas.microsoft.com/office/drawing/2014/main" id="{96847D5C-CF1A-3E2E-9B84-96BD54AEDF72}"/>
                    </a:ext>
                  </a:extLst>
                </p:cNvPr>
                <p:cNvPicPr/>
                <p:nvPr/>
              </p:nvPicPr>
              <p:blipFill>
                <a:blip r:embed="rId14"/>
                <a:stretch>
                  <a:fillRect/>
                </a:stretch>
              </p:blipFill>
              <p:spPr>
                <a:xfrm>
                  <a:off x="1591041" y="1979605"/>
                  <a:ext cx="178560" cy="250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9" name="Ink 18">
                  <a:extLst>
                    <a:ext uri="{FF2B5EF4-FFF2-40B4-BE49-F238E27FC236}">
                      <a16:creationId xmlns:a16="http://schemas.microsoft.com/office/drawing/2014/main" id="{0C2E5070-CBD0-5CD8-49D2-F80AC28C1567}"/>
                    </a:ext>
                  </a:extLst>
                </p14:cNvPr>
                <p14:cNvContentPartPr/>
                <p14:nvPr userDrawn="1"/>
              </p14:nvContentPartPr>
              <p14:xfrm>
                <a:off x="1540281" y="2147725"/>
                <a:ext cx="223560" cy="45720"/>
              </p14:xfrm>
            </p:contentPart>
          </mc:Choice>
          <mc:Fallback xmlns="">
            <p:pic>
              <p:nvPicPr>
                <p:cNvPr id="19" name="Ink 18">
                  <a:extLst>
                    <a:ext uri="{FF2B5EF4-FFF2-40B4-BE49-F238E27FC236}">
                      <a16:creationId xmlns:a16="http://schemas.microsoft.com/office/drawing/2014/main" id="{0C2E5070-CBD0-5CD8-49D2-F80AC28C1567}"/>
                    </a:ext>
                  </a:extLst>
                </p:cNvPr>
                <p:cNvPicPr/>
                <p:nvPr/>
              </p:nvPicPr>
              <p:blipFill>
                <a:blip r:embed="rId16"/>
                <a:stretch>
                  <a:fillRect/>
                </a:stretch>
              </p:blipFill>
              <p:spPr>
                <a:xfrm>
                  <a:off x="1522281" y="2040085"/>
                  <a:ext cx="259200" cy="261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20" name="Ink 19">
                  <a:extLst>
                    <a:ext uri="{FF2B5EF4-FFF2-40B4-BE49-F238E27FC236}">
                      <a16:creationId xmlns:a16="http://schemas.microsoft.com/office/drawing/2014/main" id="{6842C009-8F00-8C91-26F7-576DDB46E4F3}"/>
                    </a:ext>
                  </a:extLst>
                </p14:cNvPr>
                <p14:cNvContentPartPr/>
                <p14:nvPr userDrawn="1"/>
              </p14:nvContentPartPr>
              <p14:xfrm>
                <a:off x="1550721" y="2226925"/>
                <a:ext cx="206280" cy="34200"/>
              </p14:xfrm>
            </p:contentPart>
          </mc:Choice>
          <mc:Fallback xmlns="">
            <p:pic>
              <p:nvPicPr>
                <p:cNvPr id="20" name="Ink 19">
                  <a:extLst>
                    <a:ext uri="{FF2B5EF4-FFF2-40B4-BE49-F238E27FC236}">
                      <a16:creationId xmlns:a16="http://schemas.microsoft.com/office/drawing/2014/main" id="{6842C009-8F00-8C91-26F7-576DDB46E4F3}"/>
                    </a:ext>
                  </a:extLst>
                </p:cNvPr>
                <p:cNvPicPr/>
                <p:nvPr/>
              </p:nvPicPr>
              <p:blipFill>
                <a:blip r:embed="rId18"/>
                <a:stretch>
                  <a:fillRect/>
                </a:stretch>
              </p:blipFill>
              <p:spPr>
                <a:xfrm>
                  <a:off x="1533081" y="2118925"/>
                  <a:ext cx="241920" cy="24984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37" name="Ink 36">
                <a:extLst>
                  <a:ext uri="{FF2B5EF4-FFF2-40B4-BE49-F238E27FC236}">
                    <a16:creationId xmlns:a16="http://schemas.microsoft.com/office/drawing/2014/main" id="{6FE13EFD-0D4B-D823-71E2-321908F484D0}"/>
                  </a:ext>
                </a:extLst>
              </p14:cNvPr>
              <p14:cNvContentPartPr/>
              <p14:nvPr userDrawn="1"/>
            </p14:nvContentPartPr>
            <p14:xfrm>
              <a:off x="1652601" y="3012085"/>
              <a:ext cx="132120" cy="12240"/>
            </p14:xfrm>
          </p:contentPart>
        </mc:Choice>
        <mc:Fallback xmlns="">
          <p:pic>
            <p:nvPicPr>
              <p:cNvPr id="37" name="Ink 36">
                <a:extLst>
                  <a:ext uri="{FF2B5EF4-FFF2-40B4-BE49-F238E27FC236}">
                    <a16:creationId xmlns:a16="http://schemas.microsoft.com/office/drawing/2014/main" id="{6FE13EFD-0D4B-D823-71E2-321908F484D0}"/>
                  </a:ext>
                </a:extLst>
              </p:cNvPr>
              <p:cNvPicPr/>
              <p:nvPr/>
            </p:nvPicPr>
            <p:blipFill>
              <a:blip r:embed="rId20"/>
              <a:stretch>
                <a:fillRect/>
              </a:stretch>
            </p:blipFill>
            <p:spPr>
              <a:xfrm>
                <a:off x="1634601" y="2904445"/>
                <a:ext cx="167760" cy="227880"/>
              </a:xfrm>
              <a:prstGeom prst="rect">
                <a:avLst/>
              </a:prstGeom>
            </p:spPr>
          </p:pic>
        </mc:Fallback>
      </mc:AlternateContent>
      <p:grpSp>
        <p:nvGrpSpPr>
          <p:cNvPr id="44" name="Group 43">
            <a:extLst>
              <a:ext uri="{FF2B5EF4-FFF2-40B4-BE49-F238E27FC236}">
                <a16:creationId xmlns:a16="http://schemas.microsoft.com/office/drawing/2014/main" id="{0EA06CD6-6B29-BA1A-F6BF-E924986BC78F}"/>
              </a:ext>
            </a:extLst>
          </p:cNvPr>
          <p:cNvGrpSpPr/>
          <p:nvPr/>
        </p:nvGrpSpPr>
        <p:grpSpPr>
          <a:xfrm>
            <a:off x="1493121" y="3543445"/>
            <a:ext cx="413280" cy="210240"/>
            <a:chOff x="1493121" y="3543445"/>
            <a:chExt cx="413280" cy="210240"/>
          </a:xfrm>
        </p:grpSpPr>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39" name="Ink 38">
                  <a:extLst>
                    <a:ext uri="{FF2B5EF4-FFF2-40B4-BE49-F238E27FC236}">
                      <a16:creationId xmlns:a16="http://schemas.microsoft.com/office/drawing/2014/main" id="{1BCE21BA-A02D-B9DD-5729-BF3695BF294C}"/>
                    </a:ext>
                  </a:extLst>
                </p14:cNvPr>
                <p14:cNvContentPartPr/>
                <p14:nvPr userDrawn="1"/>
              </p14:nvContentPartPr>
              <p14:xfrm>
                <a:off x="1506801" y="3543445"/>
                <a:ext cx="396720" cy="56160"/>
              </p14:xfrm>
            </p:contentPart>
          </mc:Choice>
          <mc:Fallback xmlns="">
            <p:pic>
              <p:nvPicPr>
                <p:cNvPr id="39" name="Ink 38">
                  <a:extLst>
                    <a:ext uri="{FF2B5EF4-FFF2-40B4-BE49-F238E27FC236}">
                      <a16:creationId xmlns:a16="http://schemas.microsoft.com/office/drawing/2014/main" id="{1BCE21BA-A02D-B9DD-5729-BF3695BF294C}"/>
                    </a:ext>
                  </a:extLst>
                </p:cNvPr>
                <p:cNvPicPr/>
                <p:nvPr/>
              </p:nvPicPr>
              <p:blipFill>
                <a:blip r:embed="rId22"/>
                <a:stretch>
                  <a:fillRect/>
                </a:stretch>
              </p:blipFill>
              <p:spPr>
                <a:xfrm>
                  <a:off x="1488801" y="3435445"/>
                  <a:ext cx="432360" cy="271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40" name="Ink 39">
                  <a:extLst>
                    <a:ext uri="{FF2B5EF4-FFF2-40B4-BE49-F238E27FC236}">
                      <a16:creationId xmlns:a16="http://schemas.microsoft.com/office/drawing/2014/main" id="{0913740B-798E-9BCE-E58C-BAB7362A2705}"/>
                    </a:ext>
                  </a:extLst>
                </p14:cNvPr>
                <p14:cNvContentPartPr/>
                <p14:nvPr userDrawn="1"/>
              </p14:nvContentPartPr>
              <p14:xfrm>
                <a:off x="1493121" y="3598165"/>
                <a:ext cx="413280" cy="85680"/>
              </p14:xfrm>
            </p:contentPart>
          </mc:Choice>
          <mc:Fallback xmlns="">
            <p:pic>
              <p:nvPicPr>
                <p:cNvPr id="40" name="Ink 39">
                  <a:extLst>
                    <a:ext uri="{FF2B5EF4-FFF2-40B4-BE49-F238E27FC236}">
                      <a16:creationId xmlns:a16="http://schemas.microsoft.com/office/drawing/2014/main" id="{0913740B-798E-9BCE-E58C-BAB7362A2705}"/>
                    </a:ext>
                  </a:extLst>
                </p:cNvPr>
                <p:cNvPicPr/>
                <p:nvPr/>
              </p:nvPicPr>
              <p:blipFill>
                <a:blip r:embed="rId24"/>
                <a:stretch>
                  <a:fillRect/>
                </a:stretch>
              </p:blipFill>
              <p:spPr>
                <a:xfrm>
                  <a:off x="1475481" y="3490525"/>
                  <a:ext cx="448920" cy="301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41" name="Ink 40">
                  <a:extLst>
                    <a:ext uri="{FF2B5EF4-FFF2-40B4-BE49-F238E27FC236}">
                      <a16:creationId xmlns:a16="http://schemas.microsoft.com/office/drawing/2014/main" id="{D2562F96-F6E3-F966-E3D3-4D1131EDC035}"/>
                    </a:ext>
                  </a:extLst>
                </p14:cNvPr>
                <p14:cNvContentPartPr/>
                <p14:nvPr userDrawn="1"/>
              </p14:nvContentPartPr>
              <p14:xfrm>
                <a:off x="1585281" y="3687805"/>
                <a:ext cx="234720" cy="65880"/>
              </p14:xfrm>
            </p:contentPart>
          </mc:Choice>
          <mc:Fallback xmlns="">
            <p:pic>
              <p:nvPicPr>
                <p:cNvPr id="41" name="Ink 40">
                  <a:extLst>
                    <a:ext uri="{FF2B5EF4-FFF2-40B4-BE49-F238E27FC236}">
                      <a16:creationId xmlns:a16="http://schemas.microsoft.com/office/drawing/2014/main" id="{D2562F96-F6E3-F966-E3D3-4D1131EDC035}"/>
                    </a:ext>
                  </a:extLst>
                </p:cNvPr>
                <p:cNvPicPr/>
                <p:nvPr/>
              </p:nvPicPr>
              <p:blipFill>
                <a:blip r:embed="rId26"/>
                <a:stretch>
                  <a:fillRect/>
                </a:stretch>
              </p:blipFill>
              <p:spPr>
                <a:xfrm>
                  <a:off x="1567641" y="3579805"/>
                  <a:ext cx="270360" cy="281520"/>
                </a:xfrm>
                <a:prstGeom prst="rect">
                  <a:avLst/>
                </a:prstGeom>
              </p:spPr>
            </p:pic>
          </mc:Fallback>
        </mc:AlternateContent>
      </p:grpSp>
      <p:grpSp>
        <p:nvGrpSpPr>
          <p:cNvPr id="48" name="Group 47">
            <a:extLst>
              <a:ext uri="{FF2B5EF4-FFF2-40B4-BE49-F238E27FC236}">
                <a16:creationId xmlns:a16="http://schemas.microsoft.com/office/drawing/2014/main" id="{6197C82F-F8E2-3400-0840-3DE43D7F0C1B}"/>
              </a:ext>
            </a:extLst>
          </p:cNvPr>
          <p:cNvGrpSpPr/>
          <p:nvPr/>
        </p:nvGrpSpPr>
        <p:grpSpPr>
          <a:xfrm>
            <a:off x="1467561" y="2428525"/>
            <a:ext cx="653040" cy="873360"/>
            <a:chOff x="1467561" y="2428525"/>
            <a:chExt cx="653040" cy="87336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31" name="Ink 30">
                  <a:extLst>
                    <a:ext uri="{FF2B5EF4-FFF2-40B4-BE49-F238E27FC236}">
                      <a16:creationId xmlns:a16="http://schemas.microsoft.com/office/drawing/2014/main" id="{34165639-E065-F4ED-8583-C5A9B24857F5}"/>
                    </a:ext>
                  </a:extLst>
                </p14:cNvPr>
                <p14:cNvContentPartPr/>
                <p14:nvPr userDrawn="1"/>
              </p14:nvContentPartPr>
              <p14:xfrm>
                <a:off x="1676361" y="3207925"/>
                <a:ext cx="227160" cy="32040"/>
              </p14:xfrm>
            </p:contentPart>
          </mc:Choice>
          <mc:Fallback xmlns="">
            <p:pic>
              <p:nvPicPr>
                <p:cNvPr id="31" name="Ink 30">
                  <a:extLst>
                    <a:ext uri="{FF2B5EF4-FFF2-40B4-BE49-F238E27FC236}">
                      <a16:creationId xmlns:a16="http://schemas.microsoft.com/office/drawing/2014/main" id="{34165639-E065-F4ED-8583-C5A9B24857F5}"/>
                    </a:ext>
                  </a:extLst>
                </p:cNvPr>
                <p:cNvPicPr/>
                <p:nvPr/>
              </p:nvPicPr>
              <p:blipFill>
                <a:blip r:embed="rId28"/>
                <a:stretch>
                  <a:fillRect/>
                </a:stretch>
              </p:blipFill>
              <p:spPr>
                <a:xfrm>
                  <a:off x="1658721" y="3100285"/>
                  <a:ext cx="262800" cy="247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32" name="Ink 31">
                  <a:extLst>
                    <a:ext uri="{FF2B5EF4-FFF2-40B4-BE49-F238E27FC236}">
                      <a16:creationId xmlns:a16="http://schemas.microsoft.com/office/drawing/2014/main" id="{8E1A05F0-48B7-FE39-BC3C-04DC25F24B1C}"/>
                    </a:ext>
                  </a:extLst>
                </p14:cNvPr>
                <p14:cNvContentPartPr/>
                <p14:nvPr userDrawn="1"/>
              </p14:nvContentPartPr>
              <p14:xfrm>
                <a:off x="1719201" y="3273805"/>
                <a:ext cx="401400" cy="28080"/>
              </p14:xfrm>
            </p:contentPart>
          </mc:Choice>
          <mc:Fallback xmlns="">
            <p:pic>
              <p:nvPicPr>
                <p:cNvPr id="32" name="Ink 31">
                  <a:extLst>
                    <a:ext uri="{FF2B5EF4-FFF2-40B4-BE49-F238E27FC236}">
                      <a16:creationId xmlns:a16="http://schemas.microsoft.com/office/drawing/2014/main" id="{8E1A05F0-48B7-FE39-BC3C-04DC25F24B1C}"/>
                    </a:ext>
                  </a:extLst>
                </p:cNvPr>
                <p:cNvPicPr/>
                <p:nvPr/>
              </p:nvPicPr>
              <p:blipFill>
                <a:blip r:embed="rId30"/>
                <a:stretch>
                  <a:fillRect/>
                </a:stretch>
              </p:blipFill>
              <p:spPr>
                <a:xfrm>
                  <a:off x="1701201" y="3165805"/>
                  <a:ext cx="437040" cy="243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33" name="Ink 32">
                  <a:extLst>
                    <a:ext uri="{FF2B5EF4-FFF2-40B4-BE49-F238E27FC236}">
                      <a16:creationId xmlns:a16="http://schemas.microsoft.com/office/drawing/2014/main" id="{85D92002-D3D7-0B6B-38FA-7E8CCD886519}"/>
                    </a:ext>
                  </a:extLst>
                </p14:cNvPr>
                <p14:cNvContentPartPr/>
                <p14:nvPr userDrawn="1"/>
              </p14:nvContentPartPr>
              <p14:xfrm>
                <a:off x="1651521" y="3166165"/>
                <a:ext cx="316800" cy="39960"/>
              </p14:xfrm>
            </p:contentPart>
          </mc:Choice>
          <mc:Fallback xmlns="">
            <p:pic>
              <p:nvPicPr>
                <p:cNvPr id="33" name="Ink 32">
                  <a:extLst>
                    <a:ext uri="{FF2B5EF4-FFF2-40B4-BE49-F238E27FC236}">
                      <a16:creationId xmlns:a16="http://schemas.microsoft.com/office/drawing/2014/main" id="{85D92002-D3D7-0B6B-38FA-7E8CCD886519}"/>
                    </a:ext>
                  </a:extLst>
                </p:cNvPr>
                <p:cNvPicPr/>
                <p:nvPr/>
              </p:nvPicPr>
              <p:blipFill>
                <a:blip r:embed="rId32"/>
                <a:stretch>
                  <a:fillRect/>
                </a:stretch>
              </p:blipFill>
              <p:spPr>
                <a:xfrm>
                  <a:off x="1633881" y="3058525"/>
                  <a:ext cx="352440" cy="255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35" name="Ink 34">
                  <a:extLst>
                    <a:ext uri="{FF2B5EF4-FFF2-40B4-BE49-F238E27FC236}">
                      <a16:creationId xmlns:a16="http://schemas.microsoft.com/office/drawing/2014/main" id="{CD7BFB64-532C-E613-CC0B-8C2512C56616}"/>
                    </a:ext>
                  </a:extLst>
                </p14:cNvPr>
                <p14:cNvContentPartPr/>
                <p14:nvPr userDrawn="1"/>
              </p14:nvContentPartPr>
              <p14:xfrm>
                <a:off x="1632081" y="2804725"/>
                <a:ext cx="344520" cy="51480"/>
              </p14:xfrm>
            </p:contentPart>
          </mc:Choice>
          <mc:Fallback xmlns="">
            <p:pic>
              <p:nvPicPr>
                <p:cNvPr id="35" name="Ink 34">
                  <a:extLst>
                    <a:ext uri="{FF2B5EF4-FFF2-40B4-BE49-F238E27FC236}">
                      <a16:creationId xmlns:a16="http://schemas.microsoft.com/office/drawing/2014/main" id="{CD7BFB64-532C-E613-CC0B-8C2512C56616}"/>
                    </a:ext>
                  </a:extLst>
                </p:cNvPr>
                <p:cNvPicPr/>
                <p:nvPr/>
              </p:nvPicPr>
              <p:blipFill>
                <a:blip r:embed="rId34"/>
                <a:stretch>
                  <a:fillRect/>
                </a:stretch>
              </p:blipFill>
              <p:spPr>
                <a:xfrm>
                  <a:off x="1614441" y="2696725"/>
                  <a:ext cx="380160" cy="267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2" name="Ink 21">
                  <a:extLst>
                    <a:ext uri="{FF2B5EF4-FFF2-40B4-BE49-F238E27FC236}">
                      <a16:creationId xmlns:a16="http://schemas.microsoft.com/office/drawing/2014/main" id="{3A45BFF9-D17B-7B3E-371B-68E9A137AA87}"/>
                    </a:ext>
                  </a:extLst>
                </p14:cNvPr>
                <p14:cNvContentPartPr/>
                <p14:nvPr userDrawn="1"/>
              </p14:nvContentPartPr>
              <p14:xfrm>
                <a:off x="1545321" y="2428525"/>
                <a:ext cx="217800" cy="39960"/>
              </p14:xfrm>
            </p:contentPart>
          </mc:Choice>
          <mc:Fallback xmlns="">
            <p:pic>
              <p:nvPicPr>
                <p:cNvPr id="22" name="Ink 21">
                  <a:extLst>
                    <a:ext uri="{FF2B5EF4-FFF2-40B4-BE49-F238E27FC236}">
                      <a16:creationId xmlns:a16="http://schemas.microsoft.com/office/drawing/2014/main" id="{3A45BFF9-D17B-7B3E-371B-68E9A137AA87}"/>
                    </a:ext>
                  </a:extLst>
                </p:cNvPr>
                <p:cNvPicPr/>
                <p:nvPr/>
              </p:nvPicPr>
              <p:blipFill>
                <a:blip r:embed="rId36"/>
                <a:stretch>
                  <a:fillRect/>
                </a:stretch>
              </p:blipFill>
              <p:spPr>
                <a:xfrm>
                  <a:off x="1527681" y="2320885"/>
                  <a:ext cx="253440" cy="255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23" name="Ink 22">
                  <a:extLst>
                    <a:ext uri="{FF2B5EF4-FFF2-40B4-BE49-F238E27FC236}">
                      <a16:creationId xmlns:a16="http://schemas.microsoft.com/office/drawing/2014/main" id="{DD1BE808-D734-34CD-4553-A6286DE18E8E}"/>
                    </a:ext>
                  </a:extLst>
                </p14:cNvPr>
                <p14:cNvContentPartPr/>
                <p14:nvPr userDrawn="1"/>
              </p14:nvContentPartPr>
              <p14:xfrm>
                <a:off x="1524441" y="2577565"/>
                <a:ext cx="329760" cy="56880"/>
              </p14:xfrm>
            </p:contentPart>
          </mc:Choice>
          <mc:Fallback xmlns="">
            <p:pic>
              <p:nvPicPr>
                <p:cNvPr id="23" name="Ink 22">
                  <a:extLst>
                    <a:ext uri="{FF2B5EF4-FFF2-40B4-BE49-F238E27FC236}">
                      <a16:creationId xmlns:a16="http://schemas.microsoft.com/office/drawing/2014/main" id="{DD1BE808-D734-34CD-4553-A6286DE18E8E}"/>
                    </a:ext>
                  </a:extLst>
                </p:cNvPr>
                <p:cNvPicPr/>
                <p:nvPr/>
              </p:nvPicPr>
              <p:blipFill>
                <a:blip r:embed="rId38"/>
                <a:stretch>
                  <a:fillRect/>
                </a:stretch>
              </p:blipFill>
              <p:spPr>
                <a:xfrm>
                  <a:off x="1506441" y="2469565"/>
                  <a:ext cx="365400" cy="272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24" name="Ink 23">
                  <a:extLst>
                    <a:ext uri="{FF2B5EF4-FFF2-40B4-BE49-F238E27FC236}">
                      <a16:creationId xmlns:a16="http://schemas.microsoft.com/office/drawing/2014/main" id="{614EC787-2F74-B438-9FFB-BA44DE3B6EB1}"/>
                    </a:ext>
                  </a:extLst>
                </p14:cNvPr>
                <p14:cNvContentPartPr/>
                <p14:nvPr userDrawn="1"/>
              </p14:nvContentPartPr>
              <p14:xfrm>
                <a:off x="1574841" y="2787805"/>
                <a:ext cx="297360" cy="45360"/>
              </p14:xfrm>
            </p:contentPart>
          </mc:Choice>
          <mc:Fallback xmlns="">
            <p:pic>
              <p:nvPicPr>
                <p:cNvPr id="24" name="Ink 23">
                  <a:extLst>
                    <a:ext uri="{FF2B5EF4-FFF2-40B4-BE49-F238E27FC236}">
                      <a16:creationId xmlns:a16="http://schemas.microsoft.com/office/drawing/2014/main" id="{614EC787-2F74-B438-9FFB-BA44DE3B6EB1}"/>
                    </a:ext>
                  </a:extLst>
                </p:cNvPr>
                <p:cNvPicPr/>
                <p:nvPr/>
              </p:nvPicPr>
              <p:blipFill>
                <a:blip r:embed="rId40"/>
                <a:stretch>
                  <a:fillRect/>
                </a:stretch>
              </p:blipFill>
              <p:spPr>
                <a:xfrm>
                  <a:off x="1556841" y="2680165"/>
                  <a:ext cx="333000" cy="261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26" name="Ink 25">
                  <a:extLst>
                    <a:ext uri="{FF2B5EF4-FFF2-40B4-BE49-F238E27FC236}">
                      <a16:creationId xmlns:a16="http://schemas.microsoft.com/office/drawing/2014/main" id="{4B0FFC8C-5648-09E6-A751-67626DDA98E8}"/>
                    </a:ext>
                  </a:extLst>
                </p14:cNvPr>
                <p14:cNvContentPartPr/>
                <p14:nvPr userDrawn="1"/>
              </p14:nvContentPartPr>
              <p14:xfrm>
                <a:off x="1509321" y="2619325"/>
                <a:ext cx="380520" cy="9000"/>
              </p14:xfrm>
            </p:contentPart>
          </mc:Choice>
          <mc:Fallback xmlns="">
            <p:pic>
              <p:nvPicPr>
                <p:cNvPr id="26" name="Ink 25">
                  <a:extLst>
                    <a:ext uri="{FF2B5EF4-FFF2-40B4-BE49-F238E27FC236}">
                      <a16:creationId xmlns:a16="http://schemas.microsoft.com/office/drawing/2014/main" id="{4B0FFC8C-5648-09E6-A751-67626DDA98E8}"/>
                    </a:ext>
                  </a:extLst>
                </p:cNvPr>
                <p:cNvPicPr/>
                <p:nvPr/>
              </p:nvPicPr>
              <p:blipFill>
                <a:blip r:embed="rId42"/>
                <a:stretch>
                  <a:fillRect/>
                </a:stretch>
              </p:blipFill>
              <p:spPr>
                <a:xfrm>
                  <a:off x="1491681" y="2511685"/>
                  <a:ext cx="416160" cy="224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27" name="Ink 26">
                  <a:extLst>
                    <a:ext uri="{FF2B5EF4-FFF2-40B4-BE49-F238E27FC236}">
                      <a16:creationId xmlns:a16="http://schemas.microsoft.com/office/drawing/2014/main" id="{0EE80608-7BC2-3B04-D4D4-063ED39985D4}"/>
                    </a:ext>
                  </a:extLst>
                </p14:cNvPr>
                <p14:cNvContentPartPr/>
                <p14:nvPr userDrawn="1"/>
              </p14:nvContentPartPr>
              <p14:xfrm>
                <a:off x="1509321" y="2675845"/>
                <a:ext cx="393120" cy="48240"/>
              </p14:xfrm>
            </p:contentPart>
          </mc:Choice>
          <mc:Fallback xmlns="">
            <p:pic>
              <p:nvPicPr>
                <p:cNvPr id="27" name="Ink 26">
                  <a:extLst>
                    <a:ext uri="{FF2B5EF4-FFF2-40B4-BE49-F238E27FC236}">
                      <a16:creationId xmlns:a16="http://schemas.microsoft.com/office/drawing/2014/main" id="{0EE80608-7BC2-3B04-D4D4-063ED39985D4}"/>
                    </a:ext>
                  </a:extLst>
                </p:cNvPr>
                <p:cNvPicPr/>
                <p:nvPr/>
              </p:nvPicPr>
              <p:blipFill>
                <a:blip r:embed="rId44"/>
                <a:stretch>
                  <a:fillRect/>
                </a:stretch>
              </p:blipFill>
              <p:spPr>
                <a:xfrm>
                  <a:off x="1491681" y="2567845"/>
                  <a:ext cx="428760" cy="263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28" name="Ink 27">
                  <a:extLst>
                    <a:ext uri="{FF2B5EF4-FFF2-40B4-BE49-F238E27FC236}">
                      <a16:creationId xmlns:a16="http://schemas.microsoft.com/office/drawing/2014/main" id="{E38D2C2E-0873-7F8B-14D5-640BB89EC304}"/>
                    </a:ext>
                  </a:extLst>
                </p14:cNvPr>
                <p14:cNvContentPartPr/>
                <p14:nvPr userDrawn="1"/>
              </p14:nvContentPartPr>
              <p14:xfrm>
                <a:off x="1467561" y="2852245"/>
                <a:ext cx="421200" cy="54360"/>
              </p14:xfrm>
            </p:contentPart>
          </mc:Choice>
          <mc:Fallback xmlns="">
            <p:pic>
              <p:nvPicPr>
                <p:cNvPr id="28" name="Ink 27">
                  <a:extLst>
                    <a:ext uri="{FF2B5EF4-FFF2-40B4-BE49-F238E27FC236}">
                      <a16:creationId xmlns:a16="http://schemas.microsoft.com/office/drawing/2014/main" id="{E38D2C2E-0873-7F8B-14D5-640BB89EC304}"/>
                    </a:ext>
                  </a:extLst>
                </p:cNvPr>
                <p:cNvPicPr/>
                <p:nvPr/>
              </p:nvPicPr>
              <p:blipFill>
                <a:blip r:embed="rId46"/>
                <a:stretch>
                  <a:fillRect/>
                </a:stretch>
              </p:blipFill>
              <p:spPr>
                <a:xfrm>
                  <a:off x="1449561" y="2744245"/>
                  <a:ext cx="456840" cy="270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29" name="Ink 28">
                  <a:extLst>
                    <a:ext uri="{FF2B5EF4-FFF2-40B4-BE49-F238E27FC236}">
                      <a16:creationId xmlns:a16="http://schemas.microsoft.com/office/drawing/2014/main" id="{5B579801-53AB-684B-B41C-C88B3B632B18}"/>
                    </a:ext>
                  </a:extLst>
                </p14:cNvPr>
                <p14:cNvContentPartPr/>
                <p14:nvPr userDrawn="1"/>
              </p14:nvContentPartPr>
              <p14:xfrm>
                <a:off x="1538841" y="2952685"/>
                <a:ext cx="407520" cy="43560"/>
              </p14:xfrm>
            </p:contentPart>
          </mc:Choice>
          <mc:Fallback xmlns="">
            <p:pic>
              <p:nvPicPr>
                <p:cNvPr id="29" name="Ink 28">
                  <a:extLst>
                    <a:ext uri="{FF2B5EF4-FFF2-40B4-BE49-F238E27FC236}">
                      <a16:creationId xmlns:a16="http://schemas.microsoft.com/office/drawing/2014/main" id="{5B579801-53AB-684B-B41C-C88B3B632B18}"/>
                    </a:ext>
                  </a:extLst>
                </p:cNvPr>
                <p:cNvPicPr/>
                <p:nvPr/>
              </p:nvPicPr>
              <p:blipFill>
                <a:blip r:embed="rId48"/>
                <a:stretch>
                  <a:fillRect/>
                </a:stretch>
              </p:blipFill>
              <p:spPr>
                <a:xfrm>
                  <a:off x="1521201" y="2845045"/>
                  <a:ext cx="443160" cy="259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42" name="Ink 41">
                  <a:extLst>
                    <a:ext uri="{FF2B5EF4-FFF2-40B4-BE49-F238E27FC236}">
                      <a16:creationId xmlns:a16="http://schemas.microsoft.com/office/drawing/2014/main" id="{00806F0D-C266-8D8D-55AC-769F027A4E2E}"/>
                    </a:ext>
                  </a:extLst>
                </p14:cNvPr>
                <p14:cNvContentPartPr/>
                <p14:nvPr userDrawn="1"/>
              </p14:nvContentPartPr>
              <p14:xfrm>
                <a:off x="1491681" y="2835325"/>
                <a:ext cx="339840" cy="79560"/>
              </p14:xfrm>
            </p:contentPart>
          </mc:Choice>
          <mc:Fallback xmlns="">
            <p:pic>
              <p:nvPicPr>
                <p:cNvPr id="42" name="Ink 41">
                  <a:extLst>
                    <a:ext uri="{FF2B5EF4-FFF2-40B4-BE49-F238E27FC236}">
                      <a16:creationId xmlns:a16="http://schemas.microsoft.com/office/drawing/2014/main" id="{00806F0D-C266-8D8D-55AC-769F027A4E2E}"/>
                    </a:ext>
                  </a:extLst>
                </p:cNvPr>
                <p:cNvPicPr/>
                <p:nvPr/>
              </p:nvPicPr>
              <p:blipFill>
                <a:blip r:embed="rId50"/>
                <a:stretch>
                  <a:fillRect/>
                </a:stretch>
              </p:blipFill>
              <p:spPr>
                <a:xfrm>
                  <a:off x="1473681" y="2727685"/>
                  <a:ext cx="375480" cy="295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45" name="Ink 44">
                  <a:extLst>
                    <a:ext uri="{FF2B5EF4-FFF2-40B4-BE49-F238E27FC236}">
                      <a16:creationId xmlns:a16="http://schemas.microsoft.com/office/drawing/2014/main" id="{38A3E7A8-ECE2-65F8-C926-C507D2E91648}"/>
                    </a:ext>
                  </a:extLst>
                </p14:cNvPr>
                <p14:cNvContentPartPr/>
                <p14:nvPr userDrawn="1"/>
              </p14:nvContentPartPr>
              <p14:xfrm>
                <a:off x="1526601" y="3047005"/>
                <a:ext cx="426240" cy="106920"/>
              </p14:xfrm>
            </p:contentPart>
          </mc:Choice>
          <mc:Fallback xmlns="">
            <p:pic>
              <p:nvPicPr>
                <p:cNvPr id="45" name="Ink 44">
                  <a:extLst>
                    <a:ext uri="{FF2B5EF4-FFF2-40B4-BE49-F238E27FC236}">
                      <a16:creationId xmlns:a16="http://schemas.microsoft.com/office/drawing/2014/main" id="{38A3E7A8-ECE2-65F8-C926-C507D2E91648}"/>
                    </a:ext>
                  </a:extLst>
                </p:cNvPr>
                <p:cNvPicPr/>
                <p:nvPr/>
              </p:nvPicPr>
              <p:blipFill>
                <a:blip r:embed="rId52"/>
                <a:stretch>
                  <a:fillRect/>
                </a:stretch>
              </p:blipFill>
              <p:spPr>
                <a:xfrm>
                  <a:off x="1508961" y="2939005"/>
                  <a:ext cx="461880" cy="322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46" name="Ink 45">
                  <a:extLst>
                    <a:ext uri="{FF2B5EF4-FFF2-40B4-BE49-F238E27FC236}">
                      <a16:creationId xmlns:a16="http://schemas.microsoft.com/office/drawing/2014/main" id="{3DA0CE6A-6C1C-8107-DF80-0EE07C896CB2}"/>
                    </a:ext>
                  </a:extLst>
                </p14:cNvPr>
                <p14:cNvContentPartPr/>
                <p14:nvPr userDrawn="1"/>
              </p14:nvContentPartPr>
              <p14:xfrm>
                <a:off x="1587801" y="3171565"/>
                <a:ext cx="441000" cy="43920"/>
              </p14:xfrm>
            </p:contentPart>
          </mc:Choice>
          <mc:Fallback xmlns="">
            <p:pic>
              <p:nvPicPr>
                <p:cNvPr id="46" name="Ink 45">
                  <a:extLst>
                    <a:ext uri="{FF2B5EF4-FFF2-40B4-BE49-F238E27FC236}">
                      <a16:creationId xmlns:a16="http://schemas.microsoft.com/office/drawing/2014/main" id="{3DA0CE6A-6C1C-8107-DF80-0EE07C896CB2}"/>
                    </a:ext>
                  </a:extLst>
                </p:cNvPr>
                <p:cNvPicPr/>
                <p:nvPr/>
              </p:nvPicPr>
              <p:blipFill>
                <a:blip r:embed="rId54"/>
                <a:stretch>
                  <a:fillRect/>
                </a:stretch>
              </p:blipFill>
              <p:spPr>
                <a:xfrm>
                  <a:off x="1569801" y="3063565"/>
                  <a:ext cx="476640" cy="259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47" name="Ink 46">
                  <a:extLst>
                    <a:ext uri="{FF2B5EF4-FFF2-40B4-BE49-F238E27FC236}">
                      <a16:creationId xmlns:a16="http://schemas.microsoft.com/office/drawing/2014/main" id="{DE2F2821-DAF9-5C95-2D2C-2F4C64EC6E96}"/>
                    </a:ext>
                  </a:extLst>
                </p14:cNvPr>
                <p14:cNvContentPartPr/>
                <p14:nvPr userDrawn="1"/>
              </p14:nvContentPartPr>
              <p14:xfrm>
                <a:off x="1607961" y="2701045"/>
                <a:ext cx="256320" cy="64800"/>
              </p14:xfrm>
            </p:contentPart>
          </mc:Choice>
          <mc:Fallback xmlns="">
            <p:pic>
              <p:nvPicPr>
                <p:cNvPr id="47" name="Ink 46">
                  <a:extLst>
                    <a:ext uri="{FF2B5EF4-FFF2-40B4-BE49-F238E27FC236}">
                      <a16:creationId xmlns:a16="http://schemas.microsoft.com/office/drawing/2014/main" id="{DE2F2821-DAF9-5C95-2D2C-2F4C64EC6E96}"/>
                    </a:ext>
                  </a:extLst>
                </p:cNvPr>
                <p:cNvPicPr/>
                <p:nvPr/>
              </p:nvPicPr>
              <p:blipFill>
                <a:blip r:embed="rId56"/>
                <a:stretch>
                  <a:fillRect/>
                </a:stretch>
              </p:blipFill>
              <p:spPr>
                <a:xfrm>
                  <a:off x="1589961" y="2593045"/>
                  <a:ext cx="291960" cy="28044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57">
            <p14:nvContentPartPr>
              <p14:cNvPr id="50" name="Ink 49">
                <a:extLst>
                  <a:ext uri="{FF2B5EF4-FFF2-40B4-BE49-F238E27FC236}">
                    <a16:creationId xmlns:a16="http://schemas.microsoft.com/office/drawing/2014/main" id="{F2521398-BC86-7F61-8166-B971E271D164}"/>
                  </a:ext>
                </a:extLst>
              </p14:cNvPr>
              <p14:cNvContentPartPr/>
              <p14:nvPr userDrawn="1"/>
            </p14:nvContentPartPr>
            <p14:xfrm>
              <a:off x="1543238" y="1840313"/>
              <a:ext cx="219240" cy="10080"/>
            </p14:xfrm>
          </p:contentPart>
        </mc:Choice>
        <mc:Fallback xmlns="">
          <p:pic>
            <p:nvPicPr>
              <p:cNvPr id="50" name="Ink 49">
                <a:extLst>
                  <a:ext uri="{FF2B5EF4-FFF2-40B4-BE49-F238E27FC236}">
                    <a16:creationId xmlns:a16="http://schemas.microsoft.com/office/drawing/2014/main" id="{F2521398-BC86-7F61-8166-B971E271D164}"/>
                  </a:ext>
                </a:extLst>
              </p:cNvPr>
              <p:cNvPicPr/>
              <p:nvPr/>
            </p:nvPicPr>
            <p:blipFill>
              <a:blip r:embed="rId58"/>
              <a:stretch>
                <a:fillRect/>
              </a:stretch>
            </p:blipFill>
            <p:spPr>
              <a:xfrm>
                <a:off x="1525238" y="1732673"/>
                <a:ext cx="254880" cy="225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9">
            <p14:nvContentPartPr>
              <p14:cNvPr id="51" name="Ink 50">
                <a:extLst>
                  <a:ext uri="{FF2B5EF4-FFF2-40B4-BE49-F238E27FC236}">
                    <a16:creationId xmlns:a16="http://schemas.microsoft.com/office/drawing/2014/main" id="{2918F868-5EBB-9918-FAA7-B81C826807E5}"/>
                  </a:ext>
                </a:extLst>
              </p14:cNvPr>
              <p14:cNvContentPartPr/>
              <p14:nvPr userDrawn="1"/>
            </p14:nvContentPartPr>
            <p14:xfrm>
              <a:off x="1606598" y="2040113"/>
              <a:ext cx="145440" cy="58320"/>
            </p14:xfrm>
          </p:contentPart>
        </mc:Choice>
        <mc:Fallback xmlns="">
          <p:pic>
            <p:nvPicPr>
              <p:cNvPr id="51" name="Ink 50">
                <a:extLst>
                  <a:ext uri="{FF2B5EF4-FFF2-40B4-BE49-F238E27FC236}">
                    <a16:creationId xmlns:a16="http://schemas.microsoft.com/office/drawing/2014/main" id="{2918F868-5EBB-9918-FAA7-B81C826807E5}"/>
                  </a:ext>
                </a:extLst>
              </p:cNvPr>
              <p:cNvPicPr/>
              <p:nvPr/>
            </p:nvPicPr>
            <p:blipFill>
              <a:blip r:embed="rId60"/>
              <a:stretch>
                <a:fillRect/>
              </a:stretch>
            </p:blipFill>
            <p:spPr>
              <a:xfrm>
                <a:off x="1588958" y="1932473"/>
                <a:ext cx="181080" cy="273960"/>
              </a:xfrm>
              <a:prstGeom prst="rect">
                <a:avLst/>
              </a:prstGeom>
            </p:spPr>
          </p:pic>
        </mc:Fallback>
      </mc:AlternateContent>
      <p:pic>
        <p:nvPicPr>
          <p:cNvPr id="57" name="Picture 56" descr="Picture 1">
            <a:extLst>
              <a:ext uri="{FF2B5EF4-FFF2-40B4-BE49-F238E27FC236}">
                <a16:creationId xmlns:a16="http://schemas.microsoft.com/office/drawing/2014/main" id="{0FCE8F19-0281-C8DE-48BB-61119A8D7F9A}"/>
              </a:ext>
            </a:extLst>
          </p:cNvPr>
          <p:cNvPicPr>
            <a:picLocks noChangeAspect="1"/>
          </p:cNvPicPr>
          <p:nvPr userDrawn="1"/>
        </p:nvPicPr>
        <p:blipFill rotWithShape="1">
          <a:blip r:embed="rId2"/>
          <a:srcRect t="15721" r="85493" b="82249"/>
          <a:stretch/>
        </p:blipFill>
        <p:spPr>
          <a:xfrm>
            <a:off x="-44641" y="1117922"/>
            <a:ext cx="1763842" cy="139601"/>
          </a:xfrm>
          <a:prstGeom prst="rect">
            <a:avLst/>
          </a:prstGeom>
          <a:ln w="12700">
            <a:miter lim="400000"/>
          </a:ln>
        </p:spPr>
      </p:pic>
      <p:pic>
        <p:nvPicPr>
          <p:cNvPr id="58" name="Picture 6">
            <a:extLst>
              <a:ext uri="{FF2B5EF4-FFF2-40B4-BE49-F238E27FC236}">
                <a16:creationId xmlns:a16="http://schemas.microsoft.com/office/drawing/2014/main" id="{1DFE7E96-4385-4950-AB04-1FC7BB5D0CB8}"/>
              </a:ext>
              <a:ext uri="{C183D7F6-B498-43B3-948B-1728B52AA6E4}">
                <adec:decorative xmlns:adec="http://schemas.microsoft.com/office/drawing/2017/decorative" val="1"/>
              </a:ext>
            </a:extLst>
          </p:cNvPr>
          <p:cNvPicPr>
            <a:picLocks noChangeAspect="1"/>
          </p:cNvPicPr>
          <p:nvPr userDrawn="1"/>
        </p:nvPicPr>
        <p:blipFill>
          <a:blip r:embed="rId61"/>
          <a:stretch>
            <a:fillRect/>
          </a:stretch>
        </p:blipFill>
        <p:spPr>
          <a:xfrm>
            <a:off x="10535608" y="6043330"/>
            <a:ext cx="1578312" cy="723515"/>
          </a:xfrm>
          <a:prstGeom prst="rect">
            <a:avLst/>
          </a:prstGeom>
          <a:ln w="12700">
            <a:miter lim="400000"/>
          </a:ln>
          <a:scene3d>
            <a:camera prst="orthographicFront"/>
            <a:lightRig rig="threePt" dir="t"/>
          </a:scene3d>
          <a:sp3d>
            <a:bevelT/>
          </a:sp3d>
        </p:spPr>
      </p:pic>
      <p:grpSp>
        <p:nvGrpSpPr>
          <p:cNvPr id="59" name="Group 58">
            <a:extLst>
              <a:ext uri="{FF2B5EF4-FFF2-40B4-BE49-F238E27FC236}">
                <a16:creationId xmlns:a16="http://schemas.microsoft.com/office/drawing/2014/main" id="{2F60BBDF-1612-A2C7-9F61-60C87336372D}"/>
              </a:ext>
            </a:extLst>
          </p:cNvPr>
          <p:cNvGrpSpPr/>
          <p:nvPr userDrawn="1"/>
        </p:nvGrpSpPr>
        <p:grpSpPr>
          <a:xfrm>
            <a:off x="127277" y="6243623"/>
            <a:ext cx="2604968" cy="527322"/>
            <a:chOff x="1040005" y="2821577"/>
            <a:chExt cx="3933930" cy="881241"/>
          </a:xfrm>
        </p:grpSpPr>
        <p:sp>
          <p:nvSpPr>
            <p:cNvPr id="60" name="Rectangle 59">
              <a:extLst>
                <a:ext uri="{FF2B5EF4-FFF2-40B4-BE49-F238E27FC236}">
                  <a16:creationId xmlns:a16="http://schemas.microsoft.com/office/drawing/2014/main" id="{F94EB02D-D164-4154-7BD0-ACF24C75B7EC}"/>
                </a:ext>
              </a:extLst>
            </p:cNvPr>
            <p:cNvSpPr/>
            <p:nvPr userDrawn="1"/>
          </p:nvSpPr>
          <p:spPr>
            <a:xfrm>
              <a:off x="1040005" y="2821577"/>
              <a:ext cx="3933930" cy="881241"/>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Picture 8">
              <a:extLst>
                <a:ext uri="{FF2B5EF4-FFF2-40B4-BE49-F238E27FC236}">
                  <a16:creationId xmlns:a16="http://schemas.microsoft.com/office/drawing/2014/main" id="{2EFA66C2-C320-57EF-E3F9-648104896FB4}"/>
                </a:ext>
              </a:extLst>
            </p:cNvPr>
            <p:cNvPicPr>
              <a:picLocks noChangeAspect="1"/>
            </p:cNvPicPr>
            <p:nvPr userDrawn="1"/>
          </p:nvPicPr>
          <p:blipFill rotWithShape="1">
            <a:blip r:embed="rId62"/>
            <a:srcRect t="-248" b="-1"/>
            <a:stretch/>
          </p:blipFill>
          <p:spPr>
            <a:xfrm>
              <a:off x="1093713" y="2872531"/>
              <a:ext cx="3826515" cy="779333"/>
            </a:xfrm>
            <a:prstGeom prst="rect">
              <a:avLst/>
            </a:prstGeom>
            <a:ln w="12700">
              <a:miter lim="400000"/>
            </a:ln>
          </p:spPr>
        </p:pic>
      </p:grpSp>
    </p:spTree>
    <p:extLst>
      <p:ext uri="{BB962C8B-B14F-4D97-AF65-F5344CB8AC3E}">
        <p14:creationId xmlns:p14="http://schemas.microsoft.com/office/powerpoint/2010/main" val="3992159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05D1-50DF-7CDF-FC73-A5944E247F0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5A5CEB-8FA9-72C8-C041-70343293C63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8D8C6C-34F5-18BD-3D3C-B37181F413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E5BC5223-9A89-CD57-217E-76D4341351DB}"/>
              </a:ext>
            </a:extLst>
          </p:cNvPr>
          <p:cNvSpPr>
            <a:spLocks noGrp="1"/>
          </p:cNvSpPr>
          <p:nvPr>
            <p:ph type="ftr" sz="quarter" idx="11"/>
          </p:nvPr>
        </p:nvSpPr>
        <p:spPr/>
        <p:txBody>
          <a:bodyPr/>
          <a:lstStyle/>
          <a:p>
            <a:r>
              <a:rPr lang="en-US"/>
              <a:t>All content copyright ©2023. James T. Lang. All rights reserved</a:t>
            </a:r>
          </a:p>
        </p:txBody>
      </p:sp>
      <p:sp>
        <p:nvSpPr>
          <p:cNvPr id="7" name="Slide Number Placeholder 6">
            <a:extLst>
              <a:ext uri="{FF2B5EF4-FFF2-40B4-BE49-F238E27FC236}">
                <a16:creationId xmlns:a16="http://schemas.microsoft.com/office/drawing/2014/main" id="{41AC8BEA-E95A-E85B-0DE1-410BB500C4CD}"/>
              </a:ext>
            </a:extLst>
          </p:cNvPr>
          <p:cNvSpPr>
            <a:spLocks noGrp="1"/>
          </p:cNvSpPr>
          <p:nvPr>
            <p:ph type="sldNum" sz="quarter" idx="12"/>
          </p:nvPr>
        </p:nvSpPr>
        <p:spPr/>
        <p:txBody>
          <a:bodyPr/>
          <a:lstStyle/>
          <a:p>
            <a:fld id="{136BE84D-47AB-43B1-ADC7-707CEBA56338}" type="slidenum">
              <a:rPr lang="en-US" smtClean="0"/>
              <a:t>‹#›</a:t>
            </a:fld>
            <a:endParaRPr lang="en-US"/>
          </a:p>
        </p:txBody>
      </p:sp>
    </p:spTree>
    <p:extLst>
      <p:ext uri="{BB962C8B-B14F-4D97-AF65-F5344CB8AC3E}">
        <p14:creationId xmlns:p14="http://schemas.microsoft.com/office/powerpoint/2010/main" val="27494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02C5-A9F4-2F00-BAA6-EF930B3F1C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8A756A-DAA9-F574-26FD-A14B2DDE36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F81C26-EA13-D213-0C36-0CEDD14D86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784D71D-3F2D-C930-EFCF-6578D1E4B128}"/>
              </a:ext>
            </a:extLst>
          </p:cNvPr>
          <p:cNvSpPr>
            <a:spLocks noGrp="1"/>
          </p:cNvSpPr>
          <p:nvPr>
            <p:ph type="ftr" sz="quarter" idx="11"/>
          </p:nvPr>
        </p:nvSpPr>
        <p:spPr/>
        <p:txBody>
          <a:bodyPr/>
          <a:lstStyle/>
          <a:p>
            <a:r>
              <a:rPr lang="en-US"/>
              <a:t>All content copyright ©2023. James T. Lang. All rights reserved</a:t>
            </a:r>
          </a:p>
        </p:txBody>
      </p:sp>
      <p:sp>
        <p:nvSpPr>
          <p:cNvPr id="7" name="Slide Number Placeholder 6">
            <a:extLst>
              <a:ext uri="{FF2B5EF4-FFF2-40B4-BE49-F238E27FC236}">
                <a16:creationId xmlns:a16="http://schemas.microsoft.com/office/drawing/2014/main" id="{04F1999A-B465-8844-8301-15F2C4A7F3EE}"/>
              </a:ext>
            </a:extLst>
          </p:cNvPr>
          <p:cNvSpPr>
            <a:spLocks noGrp="1"/>
          </p:cNvSpPr>
          <p:nvPr>
            <p:ph type="sldNum" sz="quarter" idx="12"/>
          </p:nvPr>
        </p:nvSpPr>
        <p:spPr/>
        <p:txBody>
          <a:bodyPr/>
          <a:lstStyle/>
          <a:p>
            <a:fld id="{136BE84D-47AB-43B1-ADC7-707CEBA56338}" type="slidenum">
              <a:rPr lang="en-US" smtClean="0"/>
              <a:t>‹#›</a:t>
            </a:fld>
            <a:endParaRPr lang="en-US"/>
          </a:p>
        </p:txBody>
      </p:sp>
    </p:spTree>
    <p:extLst>
      <p:ext uri="{BB962C8B-B14F-4D97-AF65-F5344CB8AC3E}">
        <p14:creationId xmlns:p14="http://schemas.microsoft.com/office/powerpoint/2010/main" val="4248099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B6F5-9692-41B9-3283-872875478E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4F8442-3263-70FB-1EB6-4EDC4D62998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292A12-C055-E406-7F87-6F8304A5D581}"/>
              </a:ext>
            </a:extLst>
          </p:cNvPr>
          <p:cNvSpPr>
            <a:spLocks noGrp="1"/>
          </p:cNvSpPr>
          <p:nvPr>
            <p:ph type="ftr" sz="quarter" idx="11"/>
          </p:nvPr>
        </p:nvSpPr>
        <p:spPr/>
        <p:txBody>
          <a:bodyPr/>
          <a:lstStyle/>
          <a:p>
            <a:r>
              <a:rPr lang="en-US"/>
              <a:t>All content copyright ©2023. James T. Lang. All rights reserved</a:t>
            </a:r>
          </a:p>
        </p:txBody>
      </p:sp>
      <p:sp>
        <p:nvSpPr>
          <p:cNvPr id="6" name="Slide Number Placeholder 5">
            <a:extLst>
              <a:ext uri="{FF2B5EF4-FFF2-40B4-BE49-F238E27FC236}">
                <a16:creationId xmlns:a16="http://schemas.microsoft.com/office/drawing/2014/main" id="{24F65FF2-5319-5F55-768B-F84387ABA362}"/>
              </a:ext>
            </a:extLst>
          </p:cNvPr>
          <p:cNvSpPr>
            <a:spLocks noGrp="1"/>
          </p:cNvSpPr>
          <p:nvPr>
            <p:ph type="sldNum" sz="quarter" idx="12"/>
          </p:nvPr>
        </p:nvSpPr>
        <p:spPr/>
        <p:txBody>
          <a:bodyPr/>
          <a:lstStyle/>
          <a:p>
            <a:fld id="{136BE84D-47AB-43B1-ADC7-707CEBA56338}" type="slidenum">
              <a:rPr lang="en-US" smtClean="0"/>
              <a:t>‹#›</a:t>
            </a:fld>
            <a:endParaRPr lang="en-US"/>
          </a:p>
        </p:txBody>
      </p:sp>
    </p:spTree>
    <p:extLst>
      <p:ext uri="{BB962C8B-B14F-4D97-AF65-F5344CB8AC3E}">
        <p14:creationId xmlns:p14="http://schemas.microsoft.com/office/powerpoint/2010/main" val="729670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E6F79-FA61-C9C8-8A06-BF2CC4B8176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9A83C2-77AD-F1AD-E46C-A860FBC0A17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533A0F0-045E-42C7-5120-36C163EC0635}"/>
              </a:ext>
            </a:extLst>
          </p:cNvPr>
          <p:cNvSpPr>
            <a:spLocks noGrp="1"/>
          </p:cNvSpPr>
          <p:nvPr>
            <p:ph type="ftr" sz="quarter" idx="11"/>
          </p:nvPr>
        </p:nvSpPr>
        <p:spPr/>
        <p:txBody>
          <a:bodyPr/>
          <a:lstStyle/>
          <a:p>
            <a:r>
              <a:rPr lang="en-US"/>
              <a:t>All content copyright ©2023. James T. Lang. All rights reserved</a:t>
            </a:r>
          </a:p>
        </p:txBody>
      </p:sp>
      <p:sp>
        <p:nvSpPr>
          <p:cNvPr id="6" name="Slide Number Placeholder 5">
            <a:extLst>
              <a:ext uri="{FF2B5EF4-FFF2-40B4-BE49-F238E27FC236}">
                <a16:creationId xmlns:a16="http://schemas.microsoft.com/office/drawing/2014/main" id="{C0BECEEB-845F-5B3A-F76D-113505DDCA8B}"/>
              </a:ext>
            </a:extLst>
          </p:cNvPr>
          <p:cNvSpPr>
            <a:spLocks noGrp="1"/>
          </p:cNvSpPr>
          <p:nvPr>
            <p:ph type="sldNum" sz="quarter" idx="12"/>
          </p:nvPr>
        </p:nvSpPr>
        <p:spPr/>
        <p:txBody>
          <a:bodyPr/>
          <a:lstStyle/>
          <a:p>
            <a:fld id="{136BE84D-47AB-43B1-ADC7-707CEBA56338}" type="slidenum">
              <a:rPr lang="en-US" smtClean="0"/>
              <a:t>‹#›</a:t>
            </a:fld>
            <a:endParaRPr lang="en-US"/>
          </a:p>
        </p:txBody>
      </p:sp>
    </p:spTree>
    <p:extLst>
      <p:ext uri="{BB962C8B-B14F-4D97-AF65-F5344CB8AC3E}">
        <p14:creationId xmlns:p14="http://schemas.microsoft.com/office/powerpoint/2010/main" val="2302156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2A68-000F-0295-F02A-22919C7C2F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26BE7109-8E67-A981-70E8-9E3ADD552D22}"/>
              </a:ext>
            </a:extLst>
          </p:cNvPr>
          <p:cNvSpPr>
            <a:spLocks noGrp="1"/>
          </p:cNvSpPr>
          <p:nvPr>
            <p:ph type="ftr" sz="quarter" idx="11"/>
          </p:nvPr>
        </p:nvSpPr>
        <p:spPr/>
        <p:txBody>
          <a:bodyPr/>
          <a:lstStyle/>
          <a:p>
            <a:r>
              <a:rPr lang="en-US"/>
              <a:t>All content copyright ©2023. James T. Lang. All rights reserved</a:t>
            </a:r>
          </a:p>
        </p:txBody>
      </p:sp>
      <p:sp>
        <p:nvSpPr>
          <p:cNvPr id="5" name="Slide Number Placeholder 4">
            <a:extLst>
              <a:ext uri="{FF2B5EF4-FFF2-40B4-BE49-F238E27FC236}">
                <a16:creationId xmlns:a16="http://schemas.microsoft.com/office/drawing/2014/main" id="{E497A261-3C70-4A6C-152C-631652249F4D}"/>
              </a:ext>
            </a:extLst>
          </p:cNvPr>
          <p:cNvSpPr>
            <a:spLocks noGrp="1"/>
          </p:cNvSpPr>
          <p:nvPr>
            <p:ph type="sldNum" sz="quarter" idx="12"/>
          </p:nvPr>
        </p:nvSpPr>
        <p:spPr/>
        <p:txBody>
          <a:bodyPr/>
          <a:lstStyle/>
          <a:p>
            <a:fld id="{136BE84D-47AB-43B1-ADC7-707CEBA56338}" type="slidenum">
              <a:rPr lang="en-US" smtClean="0"/>
              <a:t>‹#›</a:t>
            </a:fld>
            <a:endParaRPr lang="en-US"/>
          </a:p>
        </p:txBody>
      </p:sp>
    </p:spTree>
    <p:extLst>
      <p:ext uri="{BB962C8B-B14F-4D97-AF65-F5344CB8AC3E}">
        <p14:creationId xmlns:p14="http://schemas.microsoft.com/office/powerpoint/2010/main" val="12587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34328D-0628-49FB-120C-705265D09EFF}"/>
              </a:ext>
            </a:extLst>
          </p:cNvPr>
          <p:cNvSpPr>
            <a:spLocks noGrp="1"/>
          </p:cNvSpPr>
          <p:nvPr>
            <p:ph type="sldNum" sz="quarter" idx="12"/>
          </p:nvPr>
        </p:nvSpPr>
        <p:spPr/>
        <p:txBody>
          <a:bodyPr/>
          <a:lstStyle>
            <a:lvl1pPr>
              <a:defRPr>
                <a:solidFill>
                  <a:schemeClr val="bg1">
                    <a:lumMod val="95000"/>
                  </a:schemeClr>
                </a:solidFill>
              </a:defRPr>
            </a:lvl1pPr>
          </a:lstStyle>
          <a:p>
            <a:fld id="{136BE84D-47AB-43B1-ADC7-707CEBA56338}" type="slidenum">
              <a:rPr lang="en-US" smtClean="0"/>
              <a:pPr/>
              <a:t>‹#›</a:t>
            </a:fld>
            <a:endParaRPr lang="en-US"/>
          </a:p>
        </p:txBody>
      </p:sp>
      <p:sp>
        <p:nvSpPr>
          <p:cNvPr id="5" name="Footer Placeholder 4">
            <a:extLst>
              <a:ext uri="{FF2B5EF4-FFF2-40B4-BE49-F238E27FC236}">
                <a16:creationId xmlns:a16="http://schemas.microsoft.com/office/drawing/2014/main" id="{4DE09FDE-FD6B-8A08-119D-AF57F6BE80DE}"/>
              </a:ext>
            </a:extLst>
          </p:cNvPr>
          <p:cNvSpPr>
            <a:spLocks noGrp="1"/>
          </p:cNvSpPr>
          <p:nvPr>
            <p:ph type="ftr" sz="quarter" idx="11"/>
          </p:nvPr>
        </p:nvSpPr>
        <p:spPr>
          <a:xfrm>
            <a:off x="4038599" y="6356350"/>
            <a:ext cx="4114800" cy="365125"/>
          </a:xfrm>
        </p:spPr>
        <p:txBody>
          <a:bodyPr/>
          <a:lstStyle>
            <a:lvl1pPr>
              <a:defRPr>
                <a:solidFill>
                  <a:schemeClr val="bg1">
                    <a:lumMod val="95000"/>
                  </a:schemeClr>
                </a:solidFill>
              </a:defRPr>
            </a:lvl1pPr>
          </a:lstStyle>
          <a:p>
            <a:r>
              <a:rPr lang="en-US"/>
              <a:t>All content copyright ©2023. James T. Lang. All rights reserved</a:t>
            </a:r>
          </a:p>
        </p:txBody>
      </p:sp>
    </p:spTree>
    <p:extLst>
      <p:ext uri="{BB962C8B-B14F-4D97-AF65-F5344CB8AC3E}">
        <p14:creationId xmlns:p14="http://schemas.microsoft.com/office/powerpoint/2010/main" val="87899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34328D-0628-49FB-120C-705265D09EFF}"/>
              </a:ext>
            </a:extLst>
          </p:cNvPr>
          <p:cNvSpPr>
            <a:spLocks noGrp="1"/>
          </p:cNvSpPr>
          <p:nvPr>
            <p:ph type="sldNum" sz="quarter" idx="12"/>
          </p:nvPr>
        </p:nvSpPr>
        <p:spPr/>
        <p:txBody>
          <a:bodyPr/>
          <a:lstStyle>
            <a:lvl1pPr>
              <a:defRPr>
                <a:solidFill>
                  <a:schemeClr val="bg1">
                    <a:lumMod val="95000"/>
                  </a:schemeClr>
                </a:solidFill>
              </a:defRPr>
            </a:lvl1pPr>
          </a:lstStyle>
          <a:p>
            <a:fld id="{136BE84D-47AB-43B1-ADC7-707CEBA56338}" type="slidenum">
              <a:rPr lang="en-US" smtClean="0"/>
              <a:pPr/>
              <a:t>‹#›</a:t>
            </a:fld>
            <a:endParaRPr lang="en-US"/>
          </a:p>
        </p:txBody>
      </p:sp>
      <p:sp>
        <p:nvSpPr>
          <p:cNvPr id="5" name="Footer Placeholder 4">
            <a:extLst>
              <a:ext uri="{FF2B5EF4-FFF2-40B4-BE49-F238E27FC236}">
                <a16:creationId xmlns:a16="http://schemas.microsoft.com/office/drawing/2014/main" id="{4DE09FDE-FD6B-8A08-119D-AF57F6BE80DE}"/>
              </a:ext>
            </a:extLst>
          </p:cNvPr>
          <p:cNvSpPr>
            <a:spLocks noGrp="1"/>
          </p:cNvSpPr>
          <p:nvPr>
            <p:ph type="ftr" sz="quarter" idx="11"/>
          </p:nvPr>
        </p:nvSpPr>
        <p:spPr>
          <a:xfrm>
            <a:off x="4038599" y="6356350"/>
            <a:ext cx="4114800" cy="365125"/>
          </a:xfrm>
        </p:spPr>
        <p:txBody>
          <a:bodyPr/>
          <a:lstStyle>
            <a:lvl1pPr>
              <a:defRPr>
                <a:solidFill>
                  <a:schemeClr val="bg1">
                    <a:lumMod val="95000"/>
                  </a:schemeClr>
                </a:solidFill>
              </a:defRPr>
            </a:lvl1pPr>
          </a:lstStyle>
          <a:p>
            <a:r>
              <a:rPr lang="en-US"/>
              <a:t>All content copyright ©2023. James T. Lang. All rights reserved</a:t>
            </a:r>
          </a:p>
        </p:txBody>
      </p:sp>
      <p:pic>
        <p:nvPicPr>
          <p:cNvPr id="2" name="Picture 13" descr="Picture 13">
            <a:extLst>
              <a:ext uri="{FF2B5EF4-FFF2-40B4-BE49-F238E27FC236}">
                <a16:creationId xmlns:a16="http://schemas.microsoft.com/office/drawing/2014/main" id="{D9A3CD47-9D20-4CCF-B19A-1ED667DCF01A}"/>
              </a:ext>
            </a:extLst>
          </p:cNvPr>
          <p:cNvPicPr>
            <a:picLocks noChangeAspect="1"/>
          </p:cNvPicPr>
          <p:nvPr userDrawn="1"/>
        </p:nvPicPr>
        <p:blipFill>
          <a:blip r:embed="rId2"/>
          <a:stretch>
            <a:fillRect/>
          </a:stretch>
        </p:blipFill>
        <p:spPr>
          <a:xfrm>
            <a:off x="1524000" y="95994"/>
            <a:ext cx="9144000" cy="4364736"/>
          </a:xfrm>
          <a:prstGeom prst="rect">
            <a:avLst/>
          </a:prstGeom>
          <a:ln w="12700">
            <a:miter lim="400000"/>
          </a:ln>
        </p:spPr>
      </p:pic>
    </p:spTree>
    <p:extLst>
      <p:ext uri="{BB962C8B-B14F-4D97-AF65-F5344CB8AC3E}">
        <p14:creationId xmlns:p14="http://schemas.microsoft.com/office/powerpoint/2010/main" val="200239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34328D-0628-49FB-120C-705265D09EFF}"/>
              </a:ext>
            </a:extLst>
          </p:cNvPr>
          <p:cNvSpPr>
            <a:spLocks noGrp="1"/>
          </p:cNvSpPr>
          <p:nvPr>
            <p:ph type="sldNum" sz="quarter" idx="12"/>
          </p:nvPr>
        </p:nvSpPr>
        <p:spPr/>
        <p:txBody>
          <a:bodyPr/>
          <a:lstStyle>
            <a:lvl1pPr>
              <a:defRPr>
                <a:solidFill>
                  <a:schemeClr val="bg1">
                    <a:lumMod val="95000"/>
                  </a:schemeClr>
                </a:solidFill>
              </a:defRPr>
            </a:lvl1pPr>
          </a:lstStyle>
          <a:p>
            <a:fld id="{136BE84D-47AB-43B1-ADC7-707CEBA56338}" type="slidenum">
              <a:rPr lang="en-US" smtClean="0"/>
              <a:pPr/>
              <a:t>‹#›</a:t>
            </a:fld>
            <a:endParaRPr lang="en-US"/>
          </a:p>
        </p:txBody>
      </p:sp>
      <p:sp>
        <p:nvSpPr>
          <p:cNvPr id="5" name="Footer Placeholder 4">
            <a:extLst>
              <a:ext uri="{FF2B5EF4-FFF2-40B4-BE49-F238E27FC236}">
                <a16:creationId xmlns:a16="http://schemas.microsoft.com/office/drawing/2014/main" id="{4DE09FDE-FD6B-8A08-119D-AF57F6BE80DE}"/>
              </a:ext>
            </a:extLst>
          </p:cNvPr>
          <p:cNvSpPr>
            <a:spLocks noGrp="1"/>
          </p:cNvSpPr>
          <p:nvPr>
            <p:ph type="ftr" sz="quarter" idx="11"/>
          </p:nvPr>
        </p:nvSpPr>
        <p:spPr>
          <a:xfrm>
            <a:off x="4038599" y="6356350"/>
            <a:ext cx="4114800" cy="365125"/>
          </a:xfrm>
        </p:spPr>
        <p:txBody>
          <a:bodyPr/>
          <a:lstStyle>
            <a:lvl1pPr>
              <a:defRPr>
                <a:solidFill>
                  <a:schemeClr val="bg1">
                    <a:lumMod val="95000"/>
                  </a:schemeClr>
                </a:solidFill>
              </a:defRPr>
            </a:lvl1pPr>
          </a:lstStyle>
          <a:p>
            <a:r>
              <a:rPr lang="en-US"/>
              <a:t>All content copyright ©2023. James T. Lang. All rights reserved</a:t>
            </a:r>
          </a:p>
        </p:txBody>
      </p:sp>
      <p:pic>
        <p:nvPicPr>
          <p:cNvPr id="3" name="Picture 1" descr="Picture 1">
            <a:extLst>
              <a:ext uri="{FF2B5EF4-FFF2-40B4-BE49-F238E27FC236}">
                <a16:creationId xmlns:a16="http://schemas.microsoft.com/office/drawing/2014/main" id="{5AFDC428-0299-FB13-DF27-5F4100F48B9D}"/>
              </a:ext>
            </a:extLst>
          </p:cNvPr>
          <p:cNvPicPr>
            <a:picLocks noChangeAspect="1"/>
          </p:cNvPicPr>
          <p:nvPr userDrawn="1"/>
        </p:nvPicPr>
        <p:blipFill>
          <a:blip r:embed="rId2"/>
          <a:stretch>
            <a:fillRect/>
          </a:stretch>
        </p:blipFill>
        <p:spPr>
          <a:xfrm>
            <a:off x="1330322" y="2617305"/>
            <a:ext cx="5040661" cy="3303300"/>
          </a:xfrm>
          <a:prstGeom prst="rect">
            <a:avLst/>
          </a:prstGeom>
          <a:ln w="12700">
            <a:miter lim="400000"/>
          </a:ln>
        </p:spPr>
      </p:pic>
    </p:spTree>
    <p:extLst>
      <p:ext uri="{BB962C8B-B14F-4D97-AF65-F5344CB8AC3E}">
        <p14:creationId xmlns:p14="http://schemas.microsoft.com/office/powerpoint/2010/main" val="409288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6" name="Picture 15" descr="Abstract blue bokeh sparkles">
            <a:extLst>
              <a:ext uri="{FF2B5EF4-FFF2-40B4-BE49-F238E27FC236}">
                <a16:creationId xmlns:a16="http://schemas.microsoft.com/office/drawing/2014/main" id="{4D800C01-64DB-3211-DC39-5B524B66202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12270377" cy="6858000"/>
          </a:xfrm>
          <a:prstGeom prst="rect">
            <a:avLst/>
          </a:prstGeom>
        </p:spPr>
      </p:pic>
      <p:sp>
        <p:nvSpPr>
          <p:cNvPr id="5" name="Footer Placeholder 4">
            <a:extLst>
              <a:ext uri="{FF2B5EF4-FFF2-40B4-BE49-F238E27FC236}">
                <a16:creationId xmlns:a16="http://schemas.microsoft.com/office/drawing/2014/main" id="{4DE09FDE-FD6B-8A08-119D-AF57F6BE80DE}"/>
              </a:ext>
            </a:extLst>
          </p:cNvPr>
          <p:cNvSpPr>
            <a:spLocks noGrp="1"/>
          </p:cNvSpPr>
          <p:nvPr>
            <p:ph type="ftr" sz="quarter" idx="11"/>
          </p:nvPr>
        </p:nvSpPr>
        <p:spPr/>
        <p:txBody>
          <a:bodyPr/>
          <a:lstStyle>
            <a:lvl1pPr>
              <a:defRPr>
                <a:solidFill>
                  <a:schemeClr val="bg1">
                    <a:lumMod val="95000"/>
                  </a:schemeClr>
                </a:solidFill>
              </a:defRPr>
            </a:lvl1pPr>
          </a:lstStyle>
          <a:p>
            <a:r>
              <a:rPr lang="en-US"/>
              <a:t>All content copyright ©2023. James T. Lang. All rights reserved</a:t>
            </a:r>
          </a:p>
        </p:txBody>
      </p:sp>
      <p:sp>
        <p:nvSpPr>
          <p:cNvPr id="6" name="Slide Number Placeholder 5">
            <a:extLst>
              <a:ext uri="{FF2B5EF4-FFF2-40B4-BE49-F238E27FC236}">
                <a16:creationId xmlns:a16="http://schemas.microsoft.com/office/drawing/2014/main" id="{4034328D-0628-49FB-120C-705265D09EFF}"/>
              </a:ext>
            </a:extLst>
          </p:cNvPr>
          <p:cNvSpPr>
            <a:spLocks noGrp="1"/>
          </p:cNvSpPr>
          <p:nvPr>
            <p:ph type="sldNum" sz="quarter" idx="12"/>
          </p:nvPr>
        </p:nvSpPr>
        <p:spPr/>
        <p:txBody>
          <a:bodyPr/>
          <a:lstStyle>
            <a:lvl1pPr>
              <a:defRPr>
                <a:solidFill>
                  <a:schemeClr val="bg1">
                    <a:lumMod val="95000"/>
                  </a:schemeClr>
                </a:solidFill>
              </a:defRPr>
            </a:lvl1pPr>
          </a:lstStyle>
          <a:p>
            <a:fld id="{136BE84D-47AB-43B1-ADC7-707CEBA56338}" type="slidenum">
              <a:rPr lang="en-US" smtClean="0"/>
              <a:pPr/>
              <a:t>‹#›</a:t>
            </a:fld>
            <a:endParaRPr lang="en-US"/>
          </a:p>
        </p:txBody>
      </p:sp>
      <p:sp>
        <p:nvSpPr>
          <p:cNvPr id="2" name="Title 1">
            <a:extLst>
              <a:ext uri="{FF2B5EF4-FFF2-40B4-BE49-F238E27FC236}">
                <a16:creationId xmlns:a16="http://schemas.microsoft.com/office/drawing/2014/main" id="{1ADD9724-BD20-D51A-2135-7785B8260744}"/>
              </a:ext>
            </a:extLst>
          </p:cNvPr>
          <p:cNvSpPr>
            <a:spLocks noGrp="1"/>
          </p:cNvSpPr>
          <p:nvPr>
            <p:ph type="ctrTitle"/>
          </p:nvPr>
        </p:nvSpPr>
        <p:spPr>
          <a:xfrm>
            <a:off x="6007899" y="553452"/>
            <a:ext cx="4969042" cy="3810760"/>
          </a:xfrm>
          <a:prstGeom prst="rect">
            <a:avLst/>
          </a:prstGeom>
          <a:solidFill>
            <a:schemeClr val="accent1">
              <a:lumMod val="40000"/>
              <a:lumOff val="60000"/>
            </a:schemeClr>
          </a:solidFill>
          <a:scene3d>
            <a:camera prst="orthographicFront"/>
            <a:lightRig rig="threePt" dir="t"/>
          </a:scene3d>
          <a:sp3d>
            <a:bevelT/>
          </a:sp3d>
        </p:spPr>
        <p:txBody>
          <a:bodyPr anchor="b"/>
          <a:lstStyle>
            <a:lvl1pPr algn="ctr">
              <a:defRPr sz="60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8FA19789-FEE3-CB80-1CF3-987FA9289E90}"/>
              </a:ext>
            </a:extLst>
          </p:cNvPr>
          <p:cNvSpPr>
            <a:spLocks noGrp="1"/>
          </p:cNvSpPr>
          <p:nvPr>
            <p:ph type="subTitle" idx="1"/>
          </p:nvPr>
        </p:nvSpPr>
        <p:spPr>
          <a:xfrm>
            <a:off x="5999062" y="4463716"/>
            <a:ext cx="4969042" cy="1275349"/>
          </a:xfrm>
          <a:prstGeom prst="rect">
            <a:avLst/>
          </a:prstGeom>
          <a:solidFill>
            <a:schemeClr val="accent1">
              <a:lumMod val="40000"/>
              <a:lumOff val="60000"/>
            </a:schemeClr>
          </a:solidFill>
          <a:scene3d>
            <a:camera prst="orthographicFront"/>
            <a:lightRig rig="threePt" dir="t"/>
          </a:scene3d>
          <a:sp3d>
            <a:bevelT/>
          </a:sp3d>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26" name="Picture 2" descr="James T. Lang's Photo">
            <a:extLst>
              <a:ext uri="{FF2B5EF4-FFF2-40B4-BE49-F238E27FC236}">
                <a16:creationId xmlns:a16="http://schemas.microsoft.com/office/drawing/2014/main" id="{D981FC58-807E-855A-EFAC-A10CD212DC4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8496" y="931001"/>
            <a:ext cx="3705363" cy="290077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3C99BCC-7300-A1A0-5F84-3960E87E161E}"/>
              </a:ext>
            </a:extLst>
          </p:cNvPr>
          <p:cNvSpPr txBox="1"/>
          <p:nvPr userDrawn="1"/>
        </p:nvSpPr>
        <p:spPr>
          <a:xfrm>
            <a:off x="1079863" y="3927566"/>
            <a:ext cx="2629988" cy="369332"/>
          </a:xfrm>
          <a:prstGeom prst="rect">
            <a:avLst/>
          </a:prstGeom>
          <a:noFill/>
        </p:spPr>
        <p:txBody>
          <a:bodyPr wrap="square" rtlCol="0">
            <a:spAutoFit/>
          </a:bodyPr>
          <a:lstStyle/>
          <a:p>
            <a:pPr algn="ctr"/>
            <a:r>
              <a:rPr lang="en-US" dirty="0">
                <a:solidFill>
                  <a:schemeClr val="bg1"/>
                </a:solidFill>
                <a:latin typeface="Castellar" panose="020A0402060406010301" pitchFamily="18" charset="0"/>
              </a:rPr>
              <a:t>James T. Lang</a:t>
            </a:r>
          </a:p>
        </p:txBody>
      </p:sp>
      <p:pic>
        <p:nvPicPr>
          <p:cNvPr id="14" name="Picture 13">
            <a:extLst>
              <a:ext uri="{FF2B5EF4-FFF2-40B4-BE49-F238E27FC236}">
                <a16:creationId xmlns:a16="http://schemas.microsoft.com/office/drawing/2014/main" id="{3A708DE8-A0A5-BA98-6F1F-14EADD326443}"/>
              </a:ext>
            </a:extLst>
          </p:cNvPr>
          <p:cNvPicPr>
            <a:picLocks noChangeAspect="1"/>
          </p:cNvPicPr>
          <p:nvPr userDrawn="1"/>
        </p:nvPicPr>
        <p:blipFill rotWithShape="1">
          <a:blip r:embed="rId4"/>
          <a:srcRect l="519" t="10209" r="86857" b="79637"/>
          <a:stretch/>
        </p:blipFill>
        <p:spPr>
          <a:xfrm>
            <a:off x="211313" y="5403784"/>
            <a:ext cx="1539108" cy="670561"/>
          </a:xfrm>
          <a:prstGeom prst="rect">
            <a:avLst/>
          </a:prstGeom>
        </p:spPr>
      </p:pic>
    </p:spTree>
    <p:extLst>
      <p:ext uri="{BB962C8B-B14F-4D97-AF65-F5344CB8AC3E}">
        <p14:creationId xmlns:p14="http://schemas.microsoft.com/office/powerpoint/2010/main" val="3043500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E86FC-A7AF-34EC-9BB3-D442E8742783}"/>
              </a:ext>
            </a:extLst>
          </p:cNvPr>
          <p:cNvSpPr>
            <a:spLocks noGrp="1"/>
          </p:cNvSpPr>
          <p:nvPr>
            <p:ph type="title"/>
          </p:nvPr>
        </p:nvSpPr>
        <p:spPr>
          <a:xfrm>
            <a:off x="831850" y="4632960"/>
            <a:ext cx="10515600" cy="905691"/>
          </a:xfrm>
          <a:prstGeom prst="rect">
            <a:avLst/>
          </a:prstGeom>
        </p:spPr>
        <p:txBody>
          <a:bodyPr anchor="b"/>
          <a:lstStyle>
            <a:lvl1pPr>
              <a:defRPr sz="6000">
                <a:solidFill>
                  <a:schemeClr val="bg1"/>
                </a:solidFill>
                <a:latin typeface="Arial Nova" panose="020B0504020202020204" pitchFamily="34" charset="0"/>
                <a:ea typeface="Verdana" panose="020B060403050404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9BB3BB1-EDEB-F7F2-3740-E03FA1E40DFD}"/>
              </a:ext>
            </a:extLst>
          </p:cNvPr>
          <p:cNvSpPr>
            <a:spLocks noGrp="1"/>
          </p:cNvSpPr>
          <p:nvPr>
            <p:ph type="body" idx="1"/>
          </p:nvPr>
        </p:nvSpPr>
        <p:spPr>
          <a:xfrm>
            <a:off x="831850" y="5538651"/>
            <a:ext cx="10515600" cy="550999"/>
          </a:xfrm>
          <a:prstGeom prst="rect">
            <a:avLst/>
          </a:prstGeom>
        </p:spPr>
        <p:txBody>
          <a:bodyPr/>
          <a:lstStyle>
            <a:lvl1pPr marL="0" indent="0">
              <a:buNone/>
              <a:defRPr sz="2400">
                <a:solidFill>
                  <a:schemeClr val="bg1"/>
                </a:solidFill>
                <a:latin typeface="Arial Nova"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D903B8F3-0B41-86DE-A43B-D94BA37E9384}"/>
              </a:ext>
            </a:extLst>
          </p:cNvPr>
          <p:cNvSpPr>
            <a:spLocks noGrp="1"/>
          </p:cNvSpPr>
          <p:nvPr>
            <p:ph type="ftr" sz="quarter" idx="11"/>
          </p:nvPr>
        </p:nvSpPr>
        <p:spPr/>
        <p:txBody>
          <a:bodyPr/>
          <a:lstStyle/>
          <a:p>
            <a:r>
              <a:rPr lang="en-US"/>
              <a:t>All content copyright ©2023. James T. Lang. All rights reserved</a:t>
            </a:r>
          </a:p>
        </p:txBody>
      </p:sp>
      <p:sp>
        <p:nvSpPr>
          <p:cNvPr id="6" name="Slide Number Placeholder 5">
            <a:extLst>
              <a:ext uri="{FF2B5EF4-FFF2-40B4-BE49-F238E27FC236}">
                <a16:creationId xmlns:a16="http://schemas.microsoft.com/office/drawing/2014/main" id="{6C7563A2-0BBF-2B89-770A-39D09921C2AA}"/>
              </a:ext>
            </a:extLst>
          </p:cNvPr>
          <p:cNvSpPr>
            <a:spLocks noGrp="1"/>
          </p:cNvSpPr>
          <p:nvPr>
            <p:ph type="sldNum" sz="quarter" idx="12"/>
          </p:nvPr>
        </p:nvSpPr>
        <p:spPr/>
        <p:txBody>
          <a:bodyPr/>
          <a:lstStyle/>
          <a:p>
            <a:fld id="{136BE84D-47AB-43B1-ADC7-707CEBA56338}" type="slidenum">
              <a:rPr lang="en-US" smtClean="0"/>
              <a:t>‹#›</a:t>
            </a:fld>
            <a:endParaRPr lang="en-US"/>
          </a:p>
        </p:txBody>
      </p:sp>
      <p:sp>
        <p:nvSpPr>
          <p:cNvPr id="8" name="Footer Placeholder 2">
            <a:extLst>
              <a:ext uri="{FF2B5EF4-FFF2-40B4-BE49-F238E27FC236}">
                <a16:creationId xmlns:a16="http://schemas.microsoft.com/office/drawing/2014/main" id="{C350E9B6-685E-9211-5C96-734E4ADF72DC}"/>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All content copyright ©2023. James T. Lang. All rights reserved</a:t>
            </a:r>
          </a:p>
        </p:txBody>
      </p:sp>
      <p:sp>
        <p:nvSpPr>
          <p:cNvPr id="9" name="Slide Number Placeholder 3">
            <a:extLst>
              <a:ext uri="{FF2B5EF4-FFF2-40B4-BE49-F238E27FC236}">
                <a16:creationId xmlns:a16="http://schemas.microsoft.com/office/drawing/2014/main" id="{8A461F7F-B150-C139-5F09-9B504EED54C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6BE84D-47AB-43B1-ADC7-707CEBA56338}" type="slidenum">
              <a:rPr lang="en-US" smtClean="0"/>
              <a:pPr/>
              <a:t>‹#›</a:t>
            </a:fld>
            <a:endParaRPr lang="en-US"/>
          </a:p>
        </p:txBody>
      </p:sp>
      <p:pic>
        <p:nvPicPr>
          <p:cNvPr id="10" name="Picture 9" descr="Picture 1">
            <a:extLst>
              <a:ext uri="{FF2B5EF4-FFF2-40B4-BE49-F238E27FC236}">
                <a16:creationId xmlns:a16="http://schemas.microsoft.com/office/drawing/2014/main" id="{BB465D32-28B7-9452-195C-A8110535AD3C}"/>
              </a:ext>
            </a:extLst>
          </p:cNvPr>
          <p:cNvPicPr>
            <a:picLocks noChangeAspect="1"/>
          </p:cNvPicPr>
          <p:nvPr userDrawn="1"/>
        </p:nvPicPr>
        <p:blipFill>
          <a:blip r:embed="rId2"/>
          <a:stretch>
            <a:fillRect/>
          </a:stretch>
        </p:blipFill>
        <p:spPr>
          <a:xfrm>
            <a:off x="1676361" y="0"/>
            <a:ext cx="10515639" cy="6876929"/>
          </a:xfrm>
          <a:prstGeom prst="rect">
            <a:avLst/>
          </a:prstGeom>
          <a:ln w="12700">
            <a:miter lim="400000"/>
          </a:ln>
        </p:spPr>
      </p:pic>
      <p:pic>
        <p:nvPicPr>
          <p:cNvPr id="11" name="Picture 10" descr="Picture 1">
            <a:extLst>
              <a:ext uri="{FF2B5EF4-FFF2-40B4-BE49-F238E27FC236}">
                <a16:creationId xmlns:a16="http://schemas.microsoft.com/office/drawing/2014/main" id="{4EE409BF-743A-E43D-22AE-3376F4169D3C}"/>
              </a:ext>
            </a:extLst>
          </p:cNvPr>
          <p:cNvPicPr>
            <a:picLocks noChangeAspect="1"/>
          </p:cNvPicPr>
          <p:nvPr userDrawn="1"/>
        </p:nvPicPr>
        <p:blipFill rotWithShape="1">
          <a:blip r:embed="rId2">
            <a:alphaModFix amt="80000"/>
          </a:blip>
          <a:srcRect t="19121" r="86412" b="36810"/>
          <a:stretch/>
        </p:blipFill>
        <p:spPr>
          <a:xfrm>
            <a:off x="-2881" y="1240594"/>
            <a:ext cx="1701051" cy="3109464"/>
          </a:xfrm>
          <a:prstGeom prst="rect">
            <a:avLst/>
          </a:prstGeom>
          <a:ln w="12700">
            <a:miter lim="400000"/>
          </a:ln>
        </p:spPr>
      </p:pic>
      <p:pic>
        <p:nvPicPr>
          <p:cNvPr id="12" name="Picture 11" descr="Picture 1">
            <a:extLst>
              <a:ext uri="{FF2B5EF4-FFF2-40B4-BE49-F238E27FC236}">
                <a16:creationId xmlns:a16="http://schemas.microsoft.com/office/drawing/2014/main" id="{597C2BA4-2E77-D5A9-AEFA-1B62C81FCD5B}"/>
              </a:ext>
            </a:extLst>
          </p:cNvPr>
          <p:cNvPicPr>
            <a:picLocks noChangeAspect="1"/>
          </p:cNvPicPr>
          <p:nvPr userDrawn="1"/>
        </p:nvPicPr>
        <p:blipFill rotWithShape="1">
          <a:blip r:embed="rId2"/>
          <a:srcRect l="1" t="63256" r="74668"/>
          <a:stretch/>
        </p:blipFill>
        <p:spPr>
          <a:xfrm>
            <a:off x="0" y="4350058"/>
            <a:ext cx="11045952" cy="2526871"/>
          </a:xfrm>
          <a:prstGeom prst="rect">
            <a:avLst/>
          </a:prstGeom>
          <a:ln w="12700">
            <a:miter lim="400000"/>
          </a:ln>
        </p:spPr>
      </p:pic>
      <p:pic>
        <p:nvPicPr>
          <p:cNvPr id="13" name="Picture 12" descr="Picture 1">
            <a:extLst>
              <a:ext uri="{FF2B5EF4-FFF2-40B4-BE49-F238E27FC236}">
                <a16:creationId xmlns:a16="http://schemas.microsoft.com/office/drawing/2014/main" id="{A315CD4F-989E-4429-F178-1CD5E6031A10}"/>
              </a:ext>
            </a:extLst>
          </p:cNvPr>
          <p:cNvPicPr>
            <a:picLocks noChangeAspect="1"/>
          </p:cNvPicPr>
          <p:nvPr userDrawn="1"/>
        </p:nvPicPr>
        <p:blipFill rotWithShape="1">
          <a:blip r:embed="rId2">
            <a:alphaModFix amt="90000"/>
          </a:blip>
          <a:srcRect r="83486" b="81703"/>
          <a:stretch/>
        </p:blipFill>
        <p:spPr>
          <a:xfrm>
            <a:off x="0" y="-1"/>
            <a:ext cx="1698171" cy="1198765"/>
          </a:xfrm>
          <a:prstGeom prst="rect">
            <a:avLst/>
          </a:prstGeom>
          <a:ln w="12700">
            <a:miter lim="400000"/>
          </a:ln>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4" name="Ink 13">
                <a:extLst>
                  <a:ext uri="{FF2B5EF4-FFF2-40B4-BE49-F238E27FC236}">
                    <a16:creationId xmlns:a16="http://schemas.microsoft.com/office/drawing/2014/main" id="{764F9F56-A6B3-E6CC-A917-111CBDD570AD}"/>
                  </a:ext>
                </a:extLst>
              </p14:cNvPr>
              <p14:cNvContentPartPr/>
              <p14:nvPr userDrawn="1"/>
            </p14:nvContentPartPr>
            <p14:xfrm>
              <a:off x="1444398" y="1920424"/>
              <a:ext cx="657360" cy="60120"/>
            </p14:xfrm>
          </p:contentPart>
        </mc:Choice>
        <mc:Fallback xmlns="">
          <p:pic>
            <p:nvPicPr>
              <p:cNvPr id="14" name="Ink 13">
                <a:extLst>
                  <a:ext uri="{FF2B5EF4-FFF2-40B4-BE49-F238E27FC236}">
                    <a16:creationId xmlns:a16="http://schemas.microsoft.com/office/drawing/2014/main" id="{764F9F56-A6B3-E6CC-A917-111CBDD570AD}"/>
                  </a:ext>
                </a:extLst>
              </p:cNvPr>
              <p:cNvPicPr/>
              <p:nvPr/>
            </p:nvPicPr>
            <p:blipFill>
              <a:blip r:embed="rId4"/>
              <a:stretch>
                <a:fillRect/>
              </a:stretch>
            </p:blipFill>
            <p:spPr>
              <a:xfrm>
                <a:off x="1381398" y="1542424"/>
                <a:ext cx="783000" cy="815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5" name="Ink 14">
                <a:extLst>
                  <a:ext uri="{FF2B5EF4-FFF2-40B4-BE49-F238E27FC236}">
                    <a16:creationId xmlns:a16="http://schemas.microsoft.com/office/drawing/2014/main" id="{76574F41-B460-6E83-5065-0081A104E63F}"/>
                  </a:ext>
                </a:extLst>
              </p14:cNvPr>
              <p14:cNvContentPartPr/>
              <p14:nvPr userDrawn="1"/>
            </p14:nvContentPartPr>
            <p14:xfrm>
              <a:off x="1480038" y="1874344"/>
              <a:ext cx="338760" cy="14040"/>
            </p14:xfrm>
          </p:contentPart>
        </mc:Choice>
        <mc:Fallback xmlns="">
          <p:pic>
            <p:nvPicPr>
              <p:cNvPr id="15" name="Ink 14">
                <a:extLst>
                  <a:ext uri="{FF2B5EF4-FFF2-40B4-BE49-F238E27FC236}">
                    <a16:creationId xmlns:a16="http://schemas.microsoft.com/office/drawing/2014/main" id="{76574F41-B460-6E83-5065-0081A104E63F}"/>
                  </a:ext>
                </a:extLst>
              </p:cNvPr>
              <p:cNvPicPr/>
              <p:nvPr/>
            </p:nvPicPr>
            <p:blipFill>
              <a:blip r:embed="rId6"/>
              <a:stretch>
                <a:fillRect/>
              </a:stretch>
            </p:blipFill>
            <p:spPr>
              <a:xfrm>
                <a:off x="1462038" y="1766704"/>
                <a:ext cx="374400" cy="229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6" name="Ink 15">
                <a:extLst>
                  <a:ext uri="{FF2B5EF4-FFF2-40B4-BE49-F238E27FC236}">
                    <a16:creationId xmlns:a16="http://schemas.microsoft.com/office/drawing/2014/main" id="{091D2A63-175D-67FA-EBB6-AE48BB4E7A4F}"/>
                  </a:ext>
                </a:extLst>
              </p14:cNvPr>
              <p14:cNvContentPartPr/>
              <p14:nvPr userDrawn="1"/>
            </p14:nvContentPartPr>
            <p14:xfrm>
              <a:off x="1447278" y="1993504"/>
              <a:ext cx="394560" cy="19440"/>
            </p14:xfrm>
          </p:contentPart>
        </mc:Choice>
        <mc:Fallback xmlns="">
          <p:pic>
            <p:nvPicPr>
              <p:cNvPr id="16" name="Ink 15">
                <a:extLst>
                  <a:ext uri="{FF2B5EF4-FFF2-40B4-BE49-F238E27FC236}">
                    <a16:creationId xmlns:a16="http://schemas.microsoft.com/office/drawing/2014/main" id="{091D2A63-175D-67FA-EBB6-AE48BB4E7A4F}"/>
                  </a:ext>
                </a:extLst>
              </p:cNvPr>
              <p:cNvPicPr/>
              <p:nvPr/>
            </p:nvPicPr>
            <p:blipFill>
              <a:blip r:embed="rId8"/>
              <a:stretch>
                <a:fillRect/>
              </a:stretch>
            </p:blipFill>
            <p:spPr>
              <a:xfrm>
                <a:off x="1429278" y="1885864"/>
                <a:ext cx="430200" cy="235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7" name="Ink 16">
                <a:extLst>
                  <a:ext uri="{FF2B5EF4-FFF2-40B4-BE49-F238E27FC236}">
                    <a16:creationId xmlns:a16="http://schemas.microsoft.com/office/drawing/2014/main" id="{C3A05341-C786-B4A3-D2BD-E2B57459CC63}"/>
                  </a:ext>
                </a:extLst>
              </p14:cNvPr>
              <p14:cNvContentPartPr/>
              <p14:nvPr userDrawn="1"/>
            </p14:nvContentPartPr>
            <p14:xfrm>
              <a:off x="1429761" y="1875925"/>
              <a:ext cx="300960" cy="9000"/>
            </p14:xfrm>
          </p:contentPart>
        </mc:Choice>
        <mc:Fallback xmlns="">
          <p:pic>
            <p:nvPicPr>
              <p:cNvPr id="17" name="Ink 16">
                <a:extLst>
                  <a:ext uri="{FF2B5EF4-FFF2-40B4-BE49-F238E27FC236}">
                    <a16:creationId xmlns:a16="http://schemas.microsoft.com/office/drawing/2014/main" id="{C3A05341-C786-B4A3-D2BD-E2B57459CC63}"/>
                  </a:ext>
                </a:extLst>
              </p:cNvPr>
              <p:cNvPicPr/>
              <p:nvPr/>
            </p:nvPicPr>
            <p:blipFill>
              <a:blip r:embed="rId10"/>
              <a:stretch>
                <a:fillRect/>
              </a:stretch>
            </p:blipFill>
            <p:spPr>
              <a:xfrm>
                <a:off x="1412121" y="1767925"/>
                <a:ext cx="336600" cy="224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8" name="Ink 17">
                <a:extLst>
                  <a:ext uri="{FF2B5EF4-FFF2-40B4-BE49-F238E27FC236}">
                    <a16:creationId xmlns:a16="http://schemas.microsoft.com/office/drawing/2014/main" id="{0016F6A0-1A8E-0184-17EC-06BC90038FCC}"/>
                  </a:ext>
                </a:extLst>
              </p14:cNvPr>
              <p14:cNvContentPartPr/>
              <p14:nvPr userDrawn="1"/>
            </p14:nvContentPartPr>
            <p14:xfrm>
              <a:off x="1609401" y="1882045"/>
              <a:ext cx="98640" cy="11520"/>
            </p14:xfrm>
          </p:contentPart>
        </mc:Choice>
        <mc:Fallback xmlns="">
          <p:pic>
            <p:nvPicPr>
              <p:cNvPr id="18" name="Ink 17">
                <a:extLst>
                  <a:ext uri="{FF2B5EF4-FFF2-40B4-BE49-F238E27FC236}">
                    <a16:creationId xmlns:a16="http://schemas.microsoft.com/office/drawing/2014/main" id="{0016F6A0-1A8E-0184-17EC-06BC90038FCC}"/>
                  </a:ext>
                </a:extLst>
              </p:cNvPr>
              <p:cNvPicPr/>
              <p:nvPr/>
            </p:nvPicPr>
            <p:blipFill>
              <a:blip r:embed="rId12"/>
              <a:stretch>
                <a:fillRect/>
              </a:stretch>
            </p:blipFill>
            <p:spPr>
              <a:xfrm>
                <a:off x="1591761" y="1774405"/>
                <a:ext cx="134280" cy="227160"/>
              </a:xfrm>
              <a:prstGeom prst="rect">
                <a:avLst/>
              </a:prstGeom>
            </p:spPr>
          </p:pic>
        </mc:Fallback>
      </mc:AlternateContent>
      <p:grpSp>
        <p:nvGrpSpPr>
          <p:cNvPr id="19" name="Group 18">
            <a:extLst>
              <a:ext uri="{FF2B5EF4-FFF2-40B4-BE49-F238E27FC236}">
                <a16:creationId xmlns:a16="http://schemas.microsoft.com/office/drawing/2014/main" id="{8FFFCC55-C494-7FF7-2DDC-A7D81B884904}"/>
              </a:ext>
            </a:extLst>
          </p:cNvPr>
          <p:cNvGrpSpPr/>
          <p:nvPr userDrawn="1"/>
        </p:nvGrpSpPr>
        <p:grpSpPr>
          <a:xfrm>
            <a:off x="1540281" y="2087605"/>
            <a:ext cx="223560" cy="173520"/>
            <a:chOff x="1540281" y="2087605"/>
            <a:chExt cx="223560" cy="173520"/>
          </a:xfrm>
        </p:grpSpPr>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0" name="Ink 19">
                  <a:extLst>
                    <a:ext uri="{FF2B5EF4-FFF2-40B4-BE49-F238E27FC236}">
                      <a16:creationId xmlns:a16="http://schemas.microsoft.com/office/drawing/2014/main" id="{5C17B741-74EC-83A5-FCDC-E17EA1870E4F}"/>
                    </a:ext>
                  </a:extLst>
                </p14:cNvPr>
                <p14:cNvContentPartPr/>
                <p14:nvPr userDrawn="1"/>
              </p14:nvContentPartPr>
              <p14:xfrm>
                <a:off x="1609041" y="2087605"/>
                <a:ext cx="142920" cy="35280"/>
              </p14:xfrm>
            </p:contentPart>
          </mc:Choice>
          <mc:Fallback xmlns="">
            <p:pic>
              <p:nvPicPr>
                <p:cNvPr id="20" name="Ink 19">
                  <a:extLst>
                    <a:ext uri="{FF2B5EF4-FFF2-40B4-BE49-F238E27FC236}">
                      <a16:creationId xmlns:a16="http://schemas.microsoft.com/office/drawing/2014/main" id="{5C17B741-74EC-83A5-FCDC-E17EA1870E4F}"/>
                    </a:ext>
                  </a:extLst>
                </p:cNvPr>
                <p:cNvPicPr/>
                <p:nvPr/>
              </p:nvPicPr>
              <p:blipFill>
                <a:blip r:embed="rId14"/>
                <a:stretch>
                  <a:fillRect/>
                </a:stretch>
              </p:blipFill>
              <p:spPr>
                <a:xfrm>
                  <a:off x="1591041" y="1979605"/>
                  <a:ext cx="178560" cy="250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21" name="Ink 20">
                  <a:extLst>
                    <a:ext uri="{FF2B5EF4-FFF2-40B4-BE49-F238E27FC236}">
                      <a16:creationId xmlns:a16="http://schemas.microsoft.com/office/drawing/2014/main" id="{3E0AA8E7-5042-AC54-07A7-408A65C5C96A}"/>
                    </a:ext>
                  </a:extLst>
                </p14:cNvPr>
                <p14:cNvContentPartPr/>
                <p14:nvPr userDrawn="1"/>
              </p14:nvContentPartPr>
              <p14:xfrm>
                <a:off x="1540281" y="2147725"/>
                <a:ext cx="223560" cy="45720"/>
              </p14:xfrm>
            </p:contentPart>
          </mc:Choice>
          <mc:Fallback xmlns="">
            <p:pic>
              <p:nvPicPr>
                <p:cNvPr id="21" name="Ink 20">
                  <a:extLst>
                    <a:ext uri="{FF2B5EF4-FFF2-40B4-BE49-F238E27FC236}">
                      <a16:creationId xmlns:a16="http://schemas.microsoft.com/office/drawing/2014/main" id="{3E0AA8E7-5042-AC54-07A7-408A65C5C96A}"/>
                    </a:ext>
                  </a:extLst>
                </p:cNvPr>
                <p:cNvPicPr/>
                <p:nvPr/>
              </p:nvPicPr>
              <p:blipFill>
                <a:blip r:embed="rId16"/>
                <a:stretch>
                  <a:fillRect/>
                </a:stretch>
              </p:blipFill>
              <p:spPr>
                <a:xfrm>
                  <a:off x="1522281" y="2040085"/>
                  <a:ext cx="259200" cy="261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22" name="Ink 21">
                  <a:extLst>
                    <a:ext uri="{FF2B5EF4-FFF2-40B4-BE49-F238E27FC236}">
                      <a16:creationId xmlns:a16="http://schemas.microsoft.com/office/drawing/2014/main" id="{B8CF57F1-7D7C-DB5C-BD7E-F5F76C414F5E}"/>
                    </a:ext>
                  </a:extLst>
                </p14:cNvPr>
                <p14:cNvContentPartPr/>
                <p14:nvPr userDrawn="1"/>
              </p14:nvContentPartPr>
              <p14:xfrm>
                <a:off x="1550721" y="2226925"/>
                <a:ext cx="206280" cy="34200"/>
              </p14:xfrm>
            </p:contentPart>
          </mc:Choice>
          <mc:Fallback xmlns="">
            <p:pic>
              <p:nvPicPr>
                <p:cNvPr id="22" name="Ink 21">
                  <a:extLst>
                    <a:ext uri="{FF2B5EF4-FFF2-40B4-BE49-F238E27FC236}">
                      <a16:creationId xmlns:a16="http://schemas.microsoft.com/office/drawing/2014/main" id="{B8CF57F1-7D7C-DB5C-BD7E-F5F76C414F5E}"/>
                    </a:ext>
                  </a:extLst>
                </p:cNvPr>
                <p:cNvPicPr/>
                <p:nvPr/>
              </p:nvPicPr>
              <p:blipFill>
                <a:blip r:embed="rId18"/>
                <a:stretch>
                  <a:fillRect/>
                </a:stretch>
              </p:blipFill>
              <p:spPr>
                <a:xfrm>
                  <a:off x="1533081" y="2118925"/>
                  <a:ext cx="241920" cy="24984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3" name="Ink 22">
                <a:extLst>
                  <a:ext uri="{FF2B5EF4-FFF2-40B4-BE49-F238E27FC236}">
                    <a16:creationId xmlns:a16="http://schemas.microsoft.com/office/drawing/2014/main" id="{5826617F-62F2-1B63-28BD-60CE96116643}"/>
                  </a:ext>
                </a:extLst>
              </p14:cNvPr>
              <p14:cNvContentPartPr/>
              <p14:nvPr userDrawn="1"/>
            </p14:nvContentPartPr>
            <p14:xfrm>
              <a:off x="1652601" y="3012085"/>
              <a:ext cx="132120" cy="12240"/>
            </p14:xfrm>
          </p:contentPart>
        </mc:Choice>
        <mc:Fallback xmlns="">
          <p:pic>
            <p:nvPicPr>
              <p:cNvPr id="23" name="Ink 22">
                <a:extLst>
                  <a:ext uri="{FF2B5EF4-FFF2-40B4-BE49-F238E27FC236}">
                    <a16:creationId xmlns:a16="http://schemas.microsoft.com/office/drawing/2014/main" id="{5826617F-62F2-1B63-28BD-60CE96116643}"/>
                  </a:ext>
                </a:extLst>
              </p:cNvPr>
              <p:cNvPicPr/>
              <p:nvPr/>
            </p:nvPicPr>
            <p:blipFill>
              <a:blip r:embed="rId20"/>
              <a:stretch>
                <a:fillRect/>
              </a:stretch>
            </p:blipFill>
            <p:spPr>
              <a:xfrm>
                <a:off x="1634601" y="2904445"/>
                <a:ext cx="167760" cy="227880"/>
              </a:xfrm>
              <a:prstGeom prst="rect">
                <a:avLst/>
              </a:prstGeom>
            </p:spPr>
          </p:pic>
        </mc:Fallback>
      </mc:AlternateContent>
      <p:grpSp>
        <p:nvGrpSpPr>
          <p:cNvPr id="24" name="Group 23">
            <a:extLst>
              <a:ext uri="{FF2B5EF4-FFF2-40B4-BE49-F238E27FC236}">
                <a16:creationId xmlns:a16="http://schemas.microsoft.com/office/drawing/2014/main" id="{F383A442-55FA-7F9A-DD2C-4ED38BF5676F}"/>
              </a:ext>
            </a:extLst>
          </p:cNvPr>
          <p:cNvGrpSpPr/>
          <p:nvPr userDrawn="1"/>
        </p:nvGrpSpPr>
        <p:grpSpPr>
          <a:xfrm>
            <a:off x="1493121" y="3543445"/>
            <a:ext cx="413280" cy="210240"/>
            <a:chOff x="1493121" y="3543445"/>
            <a:chExt cx="413280" cy="210240"/>
          </a:xfrm>
        </p:grpSpPr>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25" name="Ink 24">
                  <a:extLst>
                    <a:ext uri="{FF2B5EF4-FFF2-40B4-BE49-F238E27FC236}">
                      <a16:creationId xmlns:a16="http://schemas.microsoft.com/office/drawing/2014/main" id="{17ED67AF-A084-CC39-3172-A54AE260EFC2}"/>
                    </a:ext>
                  </a:extLst>
                </p14:cNvPr>
                <p14:cNvContentPartPr/>
                <p14:nvPr userDrawn="1"/>
              </p14:nvContentPartPr>
              <p14:xfrm>
                <a:off x="1506801" y="3543445"/>
                <a:ext cx="396720" cy="56160"/>
              </p14:xfrm>
            </p:contentPart>
          </mc:Choice>
          <mc:Fallback xmlns="">
            <p:pic>
              <p:nvPicPr>
                <p:cNvPr id="25" name="Ink 24">
                  <a:extLst>
                    <a:ext uri="{FF2B5EF4-FFF2-40B4-BE49-F238E27FC236}">
                      <a16:creationId xmlns:a16="http://schemas.microsoft.com/office/drawing/2014/main" id="{17ED67AF-A084-CC39-3172-A54AE260EFC2}"/>
                    </a:ext>
                  </a:extLst>
                </p:cNvPr>
                <p:cNvPicPr/>
                <p:nvPr/>
              </p:nvPicPr>
              <p:blipFill>
                <a:blip r:embed="rId22"/>
                <a:stretch>
                  <a:fillRect/>
                </a:stretch>
              </p:blipFill>
              <p:spPr>
                <a:xfrm>
                  <a:off x="1488801" y="3435445"/>
                  <a:ext cx="432360" cy="271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26" name="Ink 25">
                  <a:extLst>
                    <a:ext uri="{FF2B5EF4-FFF2-40B4-BE49-F238E27FC236}">
                      <a16:creationId xmlns:a16="http://schemas.microsoft.com/office/drawing/2014/main" id="{0FAFCDD1-BA4A-1AB7-C560-2981688D1E82}"/>
                    </a:ext>
                  </a:extLst>
                </p14:cNvPr>
                <p14:cNvContentPartPr/>
                <p14:nvPr userDrawn="1"/>
              </p14:nvContentPartPr>
              <p14:xfrm>
                <a:off x="1493121" y="3598165"/>
                <a:ext cx="413280" cy="85680"/>
              </p14:xfrm>
            </p:contentPart>
          </mc:Choice>
          <mc:Fallback xmlns="">
            <p:pic>
              <p:nvPicPr>
                <p:cNvPr id="26" name="Ink 25">
                  <a:extLst>
                    <a:ext uri="{FF2B5EF4-FFF2-40B4-BE49-F238E27FC236}">
                      <a16:creationId xmlns:a16="http://schemas.microsoft.com/office/drawing/2014/main" id="{0FAFCDD1-BA4A-1AB7-C560-2981688D1E82}"/>
                    </a:ext>
                  </a:extLst>
                </p:cNvPr>
                <p:cNvPicPr/>
                <p:nvPr/>
              </p:nvPicPr>
              <p:blipFill>
                <a:blip r:embed="rId24"/>
                <a:stretch>
                  <a:fillRect/>
                </a:stretch>
              </p:blipFill>
              <p:spPr>
                <a:xfrm>
                  <a:off x="1475481" y="3490525"/>
                  <a:ext cx="448920" cy="301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27" name="Ink 26">
                  <a:extLst>
                    <a:ext uri="{FF2B5EF4-FFF2-40B4-BE49-F238E27FC236}">
                      <a16:creationId xmlns:a16="http://schemas.microsoft.com/office/drawing/2014/main" id="{B7CB749D-02FC-95E1-A87D-8FCE3D65421D}"/>
                    </a:ext>
                  </a:extLst>
                </p14:cNvPr>
                <p14:cNvContentPartPr/>
                <p14:nvPr userDrawn="1"/>
              </p14:nvContentPartPr>
              <p14:xfrm>
                <a:off x="1585281" y="3687805"/>
                <a:ext cx="234720" cy="65880"/>
              </p14:xfrm>
            </p:contentPart>
          </mc:Choice>
          <mc:Fallback xmlns="">
            <p:pic>
              <p:nvPicPr>
                <p:cNvPr id="27" name="Ink 26">
                  <a:extLst>
                    <a:ext uri="{FF2B5EF4-FFF2-40B4-BE49-F238E27FC236}">
                      <a16:creationId xmlns:a16="http://schemas.microsoft.com/office/drawing/2014/main" id="{B7CB749D-02FC-95E1-A87D-8FCE3D65421D}"/>
                    </a:ext>
                  </a:extLst>
                </p:cNvPr>
                <p:cNvPicPr/>
                <p:nvPr/>
              </p:nvPicPr>
              <p:blipFill>
                <a:blip r:embed="rId26"/>
                <a:stretch>
                  <a:fillRect/>
                </a:stretch>
              </p:blipFill>
              <p:spPr>
                <a:xfrm>
                  <a:off x="1567641" y="3579805"/>
                  <a:ext cx="270360" cy="281520"/>
                </a:xfrm>
                <a:prstGeom prst="rect">
                  <a:avLst/>
                </a:prstGeom>
              </p:spPr>
            </p:pic>
          </mc:Fallback>
        </mc:AlternateContent>
      </p:grpSp>
      <p:grpSp>
        <p:nvGrpSpPr>
          <p:cNvPr id="28" name="Group 27">
            <a:extLst>
              <a:ext uri="{FF2B5EF4-FFF2-40B4-BE49-F238E27FC236}">
                <a16:creationId xmlns:a16="http://schemas.microsoft.com/office/drawing/2014/main" id="{C649D80A-4AD1-7FA8-7E10-2C5C8A99604F}"/>
              </a:ext>
            </a:extLst>
          </p:cNvPr>
          <p:cNvGrpSpPr/>
          <p:nvPr userDrawn="1"/>
        </p:nvGrpSpPr>
        <p:grpSpPr>
          <a:xfrm>
            <a:off x="1467561" y="2428525"/>
            <a:ext cx="653040" cy="873360"/>
            <a:chOff x="1467561" y="2428525"/>
            <a:chExt cx="653040" cy="87336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29" name="Ink 28">
                  <a:extLst>
                    <a:ext uri="{FF2B5EF4-FFF2-40B4-BE49-F238E27FC236}">
                      <a16:creationId xmlns:a16="http://schemas.microsoft.com/office/drawing/2014/main" id="{8C665F20-24E3-7077-958C-11DEFCDAB543}"/>
                    </a:ext>
                  </a:extLst>
                </p14:cNvPr>
                <p14:cNvContentPartPr/>
                <p14:nvPr userDrawn="1"/>
              </p14:nvContentPartPr>
              <p14:xfrm>
                <a:off x="1676361" y="3207925"/>
                <a:ext cx="227160" cy="32040"/>
              </p14:xfrm>
            </p:contentPart>
          </mc:Choice>
          <mc:Fallback xmlns="">
            <p:pic>
              <p:nvPicPr>
                <p:cNvPr id="29" name="Ink 28">
                  <a:extLst>
                    <a:ext uri="{FF2B5EF4-FFF2-40B4-BE49-F238E27FC236}">
                      <a16:creationId xmlns:a16="http://schemas.microsoft.com/office/drawing/2014/main" id="{8C665F20-24E3-7077-958C-11DEFCDAB543}"/>
                    </a:ext>
                  </a:extLst>
                </p:cNvPr>
                <p:cNvPicPr/>
                <p:nvPr/>
              </p:nvPicPr>
              <p:blipFill>
                <a:blip r:embed="rId28"/>
                <a:stretch>
                  <a:fillRect/>
                </a:stretch>
              </p:blipFill>
              <p:spPr>
                <a:xfrm>
                  <a:off x="1658721" y="3100285"/>
                  <a:ext cx="262800" cy="247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30" name="Ink 29">
                  <a:extLst>
                    <a:ext uri="{FF2B5EF4-FFF2-40B4-BE49-F238E27FC236}">
                      <a16:creationId xmlns:a16="http://schemas.microsoft.com/office/drawing/2014/main" id="{560CD37F-8D56-5FAB-9540-E955FE73BD3F}"/>
                    </a:ext>
                  </a:extLst>
                </p14:cNvPr>
                <p14:cNvContentPartPr/>
                <p14:nvPr userDrawn="1"/>
              </p14:nvContentPartPr>
              <p14:xfrm>
                <a:off x="1719201" y="3273805"/>
                <a:ext cx="401400" cy="28080"/>
              </p14:xfrm>
            </p:contentPart>
          </mc:Choice>
          <mc:Fallback xmlns="">
            <p:pic>
              <p:nvPicPr>
                <p:cNvPr id="30" name="Ink 29">
                  <a:extLst>
                    <a:ext uri="{FF2B5EF4-FFF2-40B4-BE49-F238E27FC236}">
                      <a16:creationId xmlns:a16="http://schemas.microsoft.com/office/drawing/2014/main" id="{560CD37F-8D56-5FAB-9540-E955FE73BD3F}"/>
                    </a:ext>
                  </a:extLst>
                </p:cNvPr>
                <p:cNvPicPr/>
                <p:nvPr/>
              </p:nvPicPr>
              <p:blipFill>
                <a:blip r:embed="rId30"/>
                <a:stretch>
                  <a:fillRect/>
                </a:stretch>
              </p:blipFill>
              <p:spPr>
                <a:xfrm>
                  <a:off x="1701201" y="3165805"/>
                  <a:ext cx="437040" cy="243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31" name="Ink 30">
                  <a:extLst>
                    <a:ext uri="{FF2B5EF4-FFF2-40B4-BE49-F238E27FC236}">
                      <a16:creationId xmlns:a16="http://schemas.microsoft.com/office/drawing/2014/main" id="{1833EBF0-F305-E0CA-B9C0-EE665E7268BC}"/>
                    </a:ext>
                  </a:extLst>
                </p14:cNvPr>
                <p14:cNvContentPartPr/>
                <p14:nvPr userDrawn="1"/>
              </p14:nvContentPartPr>
              <p14:xfrm>
                <a:off x="1651521" y="3166165"/>
                <a:ext cx="316800" cy="39960"/>
              </p14:xfrm>
            </p:contentPart>
          </mc:Choice>
          <mc:Fallback xmlns="">
            <p:pic>
              <p:nvPicPr>
                <p:cNvPr id="31" name="Ink 30">
                  <a:extLst>
                    <a:ext uri="{FF2B5EF4-FFF2-40B4-BE49-F238E27FC236}">
                      <a16:creationId xmlns:a16="http://schemas.microsoft.com/office/drawing/2014/main" id="{1833EBF0-F305-E0CA-B9C0-EE665E7268BC}"/>
                    </a:ext>
                  </a:extLst>
                </p:cNvPr>
                <p:cNvPicPr/>
                <p:nvPr/>
              </p:nvPicPr>
              <p:blipFill>
                <a:blip r:embed="rId32"/>
                <a:stretch>
                  <a:fillRect/>
                </a:stretch>
              </p:blipFill>
              <p:spPr>
                <a:xfrm>
                  <a:off x="1633881" y="3058525"/>
                  <a:ext cx="352440" cy="255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32" name="Ink 31">
                  <a:extLst>
                    <a:ext uri="{FF2B5EF4-FFF2-40B4-BE49-F238E27FC236}">
                      <a16:creationId xmlns:a16="http://schemas.microsoft.com/office/drawing/2014/main" id="{1A08763C-34AE-4D1B-A3D6-E9E08CCEEA12}"/>
                    </a:ext>
                  </a:extLst>
                </p14:cNvPr>
                <p14:cNvContentPartPr/>
                <p14:nvPr userDrawn="1"/>
              </p14:nvContentPartPr>
              <p14:xfrm>
                <a:off x="1632081" y="2804725"/>
                <a:ext cx="344520" cy="51480"/>
              </p14:xfrm>
            </p:contentPart>
          </mc:Choice>
          <mc:Fallback xmlns="">
            <p:pic>
              <p:nvPicPr>
                <p:cNvPr id="32" name="Ink 31">
                  <a:extLst>
                    <a:ext uri="{FF2B5EF4-FFF2-40B4-BE49-F238E27FC236}">
                      <a16:creationId xmlns:a16="http://schemas.microsoft.com/office/drawing/2014/main" id="{1A08763C-34AE-4D1B-A3D6-E9E08CCEEA12}"/>
                    </a:ext>
                  </a:extLst>
                </p:cNvPr>
                <p:cNvPicPr/>
                <p:nvPr/>
              </p:nvPicPr>
              <p:blipFill>
                <a:blip r:embed="rId34"/>
                <a:stretch>
                  <a:fillRect/>
                </a:stretch>
              </p:blipFill>
              <p:spPr>
                <a:xfrm>
                  <a:off x="1614441" y="2696725"/>
                  <a:ext cx="380160" cy="267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33" name="Ink 32">
                  <a:extLst>
                    <a:ext uri="{FF2B5EF4-FFF2-40B4-BE49-F238E27FC236}">
                      <a16:creationId xmlns:a16="http://schemas.microsoft.com/office/drawing/2014/main" id="{318F7AC4-958D-17D2-5A26-7FA508BAF421}"/>
                    </a:ext>
                  </a:extLst>
                </p14:cNvPr>
                <p14:cNvContentPartPr/>
                <p14:nvPr userDrawn="1"/>
              </p14:nvContentPartPr>
              <p14:xfrm>
                <a:off x="1545321" y="2428525"/>
                <a:ext cx="217800" cy="39960"/>
              </p14:xfrm>
            </p:contentPart>
          </mc:Choice>
          <mc:Fallback xmlns="">
            <p:pic>
              <p:nvPicPr>
                <p:cNvPr id="33" name="Ink 32">
                  <a:extLst>
                    <a:ext uri="{FF2B5EF4-FFF2-40B4-BE49-F238E27FC236}">
                      <a16:creationId xmlns:a16="http://schemas.microsoft.com/office/drawing/2014/main" id="{318F7AC4-958D-17D2-5A26-7FA508BAF421}"/>
                    </a:ext>
                  </a:extLst>
                </p:cNvPr>
                <p:cNvPicPr/>
                <p:nvPr/>
              </p:nvPicPr>
              <p:blipFill>
                <a:blip r:embed="rId36"/>
                <a:stretch>
                  <a:fillRect/>
                </a:stretch>
              </p:blipFill>
              <p:spPr>
                <a:xfrm>
                  <a:off x="1527681" y="2320885"/>
                  <a:ext cx="253440" cy="255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34" name="Ink 33">
                  <a:extLst>
                    <a:ext uri="{FF2B5EF4-FFF2-40B4-BE49-F238E27FC236}">
                      <a16:creationId xmlns:a16="http://schemas.microsoft.com/office/drawing/2014/main" id="{ACE34F7E-8BA5-E6DE-52DF-7EFBCE422638}"/>
                    </a:ext>
                  </a:extLst>
                </p14:cNvPr>
                <p14:cNvContentPartPr/>
                <p14:nvPr userDrawn="1"/>
              </p14:nvContentPartPr>
              <p14:xfrm>
                <a:off x="1524441" y="2577565"/>
                <a:ext cx="329760" cy="56880"/>
              </p14:xfrm>
            </p:contentPart>
          </mc:Choice>
          <mc:Fallback xmlns="">
            <p:pic>
              <p:nvPicPr>
                <p:cNvPr id="34" name="Ink 33">
                  <a:extLst>
                    <a:ext uri="{FF2B5EF4-FFF2-40B4-BE49-F238E27FC236}">
                      <a16:creationId xmlns:a16="http://schemas.microsoft.com/office/drawing/2014/main" id="{ACE34F7E-8BA5-E6DE-52DF-7EFBCE422638}"/>
                    </a:ext>
                  </a:extLst>
                </p:cNvPr>
                <p:cNvPicPr/>
                <p:nvPr/>
              </p:nvPicPr>
              <p:blipFill>
                <a:blip r:embed="rId38"/>
                <a:stretch>
                  <a:fillRect/>
                </a:stretch>
              </p:blipFill>
              <p:spPr>
                <a:xfrm>
                  <a:off x="1506441" y="2469565"/>
                  <a:ext cx="365400" cy="272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35" name="Ink 34">
                  <a:extLst>
                    <a:ext uri="{FF2B5EF4-FFF2-40B4-BE49-F238E27FC236}">
                      <a16:creationId xmlns:a16="http://schemas.microsoft.com/office/drawing/2014/main" id="{3D94A639-134D-6621-704B-3B184648AA84}"/>
                    </a:ext>
                  </a:extLst>
                </p14:cNvPr>
                <p14:cNvContentPartPr/>
                <p14:nvPr userDrawn="1"/>
              </p14:nvContentPartPr>
              <p14:xfrm>
                <a:off x="1574841" y="2787805"/>
                <a:ext cx="297360" cy="45360"/>
              </p14:xfrm>
            </p:contentPart>
          </mc:Choice>
          <mc:Fallback xmlns="">
            <p:pic>
              <p:nvPicPr>
                <p:cNvPr id="35" name="Ink 34">
                  <a:extLst>
                    <a:ext uri="{FF2B5EF4-FFF2-40B4-BE49-F238E27FC236}">
                      <a16:creationId xmlns:a16="http://schemas.microsoft.com/office/drawing/2014/main" id="{3D94A639-134D-6621-704B-3B184648AA84}"/>
                    </a:ext>
                  </a:extLst>
                </p:cNvPr>
                <p:cNvPicPr/>
                <p:nvPr/>
              </p:nvPicPr>
              <p:blipFill>
                <a:blip r:embed="rId40"/>
                <a:stretch>
                  <a:fillRect/>
                </a:stretch>
              </p:blipFill>
              <p:spPr>
                <a:xfrm>
                  <a:off x="1556841" y="2680165"/>
                  <a:ext cx="333000" cy="261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36" name="Ink 35">
                  <a:extLst>
                    <a:ext uri="{FF2B5EF4-FFF2-40B4-BE49-F238E27FC236}">
                      <a16:creationId xmlns:a16="http://schemas.microsoft.com/office/drawing/2014/main" id="{01ED7BF0-EC37-8101-E493-DA63F9AD16AE}"/>
                    </a:ext>
                  </a:extLst>
                </p14:cNvPr>
                <p14:cNvContentPartPr/>
                <p14:nvPr userDrawn="1"/>
              </p14:nvContentPartPr>
              <p14:xfrm>
                <a:off x="1509321" y="2619325"/>
                <a:ext cx="380520" cy="9000"/>
              </p14:xfrm>
            </p:contentPart>
          </mc:Choice>
          <mc:Fallback xmlns="">
            <p:pic>
              <p:nvPicPr>
                <p:cNvPr id="36" name="Ink 35">
                  <a:extLst>
                    <a:ext uri="{FF2B5EF4-FFF2-40B4-BE49-F238E27FC236}">
                      <a16:creationId xmlns:a16="http://schemas.microsoft.com/office/drawing/2014/main" id="{01ED7BF0-EC37-8101-E493-DA63F9AD16AE}"/>
                    </a:ext>
                  </a:extLst>
                </p:cNvPr>
                <p:cNvPicPr/>
                <p:nvPr/>
              </p:nvPicPr>
              <p:blipFill>
                <a:blip r:embed="rId42"/>
                <a:stretch>
                  <a:fillRect/>
                </a:stretch>
              </p:blipFill>
              <p:spPr>
                <a:xfrm>
                  <a:off x="1491681" y="2511685"/>
                  <a:ext cx="416160" cy="224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37" name="Ink 36">
                  <a:extLst>
                    <a:ext uri="{FF2B5EF4-FFF2-40B4-BE49-F238E27FC236}">
                      <a16:creationId xmlns:a16="http://schemas.microsoft.com/office/drawing/2014/main" id="{D703BC89-A1DA-D23D-7F14-DC63ED6DBD7A}"/>
                    </a:ext>
                  </a:extLst>
                </p14:cNvPr>
                <p14:cNvContentPartPr/>
                <p14:nvPr userDrawn="1"/>
              </p14:nvContentPartPr>
              <p14:xfrm>
                <a:off x="1509321" y="2675845"/>
                <a:ext cx="393120" cy="48240"/>
              </p14:xfrm>
            </p:contentPart>
          </mc:Choice>
          <mc:Fallback xmlns="">
            <p:pic>
              <p:nvPicPr>
                <p:cNvPr id="37" name="Ink 36">
                  <a:extLst>
                    <a:ext uri="{FF2B5EF4-FFF2-40B4-BE49-F238E27FC236}">
                      <a16:creationId xmlns:a16="http://schemas.microsoft.com/office/drawing/2014/main" id="{D703BC89-A1DA-D23D-7F14-DC63ED6DBD7A}"/>
                    </a:ext>
                  </a:extLst>
                </p:cNvPr>
                <p:cNvPicPr/>
                <p:nvPr/>
              </p:nvPicPr>
              <p:blipFill>
                <a:blip r:embed="rId44"/>
                <a:stretch>
                  <a:fillRect/>
                </a:stretch>
              </p:blipFill>
              <p:spPr>
                <a:xfrm>
                  <a:off x="1491681" y="2567845"/>
                  <a:ext cx="428760" cy="263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38" name="Ink 37">
                  <a:extLst>
                    <a:ext uri="{FF2B5EF4-FFF2-40B4-BE49-F238E27FC236}">
                      <a16:creationId xmlns:a16="http://schemas.microsoft.com/office/drawing/2014/main" id="{F469584F-C7FB-4139-D26D-2C4224828F3F}"/>
                    </a:ext>
                  </a:extLst>
                </p14:cNvPr>
                <p14:cNvContentPartPr/>
                <p14:nvPr userDrawn="1"/>
              </p14:nvContentPartPr>
              <p14:xfrm>
                <a:off x="1467561" y="2852245"/>
                <a:ext cx="421200" cy="54360"/>
              </p14:xfrm>
            </p:contentPart>
          </mc:Choice>
          <mc:Fallback xmlns="">
            <p:pic>
              <p:nvPicPr>
                <p:cNvPr id="38" name="Ink 37">
                  <a:extLst>
                    <a:ext uri="{FF2B5EF4-FFF2-40B4-BE49-F238E27FC236}">
                      <a16:creationId xmlns:a16="http://schemas.microsoft.com/office/drawing/2014/main" id="{F469584F-C7FB-4139-D26D-2C4224828F3F}"/>
                    </a:ext>
                  </a:extLst>
                </p:cNvPr>
                <p:cNvPicPr/>
                <p:nvPr/>
              </p:nvPicPr>
              <p:blipFill>
                <a:blip r:embed="rId46"/>
                <a:stretch>
                  <a:fillRect/>
                </a:stretch>
              </p:blipFill>
              <p:spPr>
                <a:xfrm>
                  <a:off x="1449561" y="2744245"/>
                  <a:ext cx="456840" cy="270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39" name="Ink 38">
                  <a:extLst>
                    <a:ext uri="{FF2B5EF4-FFF2-40B4-BE49-F238E27FC236}">
                      <a16:creationId xmlns:a16="http://schemas.microsoft.com/office/drawing/2014/main" id="{818FAA1A-D8DA-4739-C41A-9893FF1E4131}"/>
                    </a:ext>
                  </a:extLst>
                </p14:cNvPr>
                <p14:cNvContentPartPr/>
                <p14:nvPr userDrawn="1"/>
              </p14:nvContentPartPr>
              <p14:xfrm>
                <a:off x="1538841" y="2952685"/>
                <a:ext cx="407520" cy="43560"/>
              </p14:xfrm>
            </p:contentPart>
          </mc:Choice>
          <mc:Fallback xmlns="">
            <p:pic>
              <p:nvPicPr>
                <p:cNvPr id="39" name="Ink 38">
                  <a:extLst>
                    <a:ext uri="{FF2B5EF4-FFF2-40B4-BE49-F238E27FC236}">
                      <a16:creationId xmlns:a16="http://schemas.microsoft.com/office/drawing/2014/main" id="{818FAA1A-D8DA-4739-C41A-9893FF1E4131}"/>
                    </a:ext>
                  </a:extLst>
                </p:cNvPr>
                <p:cNvPicPr/>
                <p:nvPr/>
              </p:nvPicPr>
              <p:blipFill>
                <a:blip r:embed="rId48"/>
                <a:stretch>
                  <a:fillRect/>
                </a:stretch>
              </p:blipFill>
              <p:spPr>
                <a:xfrm>
                  <a:off x="1521201" y="2845045"/>
                  <a:ext cx="443160" cy="259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40" name="Ink 39">
                  <a:extLst>
                    <a:ext uri="{FF2B5EF4-FFF2-40B4-BE49-F238E27FC236}">
                      <a16:creationId xmlns:a16="http://schemas.microsoft.com/office/drawing/2014/main" id="{94873DF5-1C76-8DEE-D390-BCE1A15C3BFE}"/>
                    </a:ext>
                  </a:extLst>
                </p14:cNvPr>
                <p14:cNvContentPartPr/>
                <p14:nvPr userDrawn="1"/>
              </p14:nvContentPartPr>
              <p14:xfrm>
                <a:off x="1491681" y="2835325"/>
                <a:ext cx="339840" cy="79560"/>
              </p14:xfrm>
            </p:contentPart>
          </mc:Choice>
          <mc:Fallback xmlns="">
            <p:pic>
              <p:nvPicPr>
                <p:cNvPr id="40" name="Ink 39">
                  <a:extLst>
                    <a:ext uri="{FF2B5EF4-FFF2-40B4-BE49-F238E27FC236}">
                      <a16:creationId xmlns:a16="http://schemas.microsoft.com/office/drawing/2014/main" id="{94873DF5-1C76-8DEE-D390-BCE1A15C3BFE}"/>
                    </a:ext>
                  </a:extLst>
                </p:cNvPr>
                <p:cNvPicPr/>
                <p:nvPr/>
              </p:nvPicPr>
              <p:blipFill>
                <a:blip r:embed="rId50"/>
                <a:stretch>
                  <a:fillRect/>
                </a:stretch>
              </p:blipFill>
              <p:spPr>
                <a:xfrm>
                  <a:off x="1473681" y="2727685"/>
                  <a:ext cx="375480" cy="295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41" name="Ink 40">
                  <a:extLst>
                    <a:ext uri="{FF2B5EF4-FFF2-40B4-BE49-F238E27FC236}">
                      <a16:creationId xmlns:a16="http://schemas.microsoft.com/office/drawing/2014/main" id="{E7256A6D-49C0-9487-1A37-CEC1B55F71E9}"/>
                    </a:ext>
                  </a:extLst>
                </p14:cNvPr>
                <p14:cNvContentPartPr/>
                <p14:nvPr userDrawn="1"/>
              </p14:nvContentPartPr>
              <p14:xfrm>
                <a:off x="1526601" y="3047005"/>
                <a:ext cx="426240" cy="106920"/>
              </p14:xfrm>
            </p:contentPart>
          </mc:Choice>
          <mc:Fallback xmlns="">
            <p:pic>
              <p:nvPicPr>
                <p:cNvPr id="41" name="Ink 40">
                  <a:extLst>
                    <a:ext uri="{FF2B5EF4-FFF2-40B4-BE49-F238E27FC236}">
                      <a16:creationId xmlns:a16="http://schemas.microsoft.com/office/drawing/2014/main" id="{E7256A6D-49C0-9487-1A37-CEC1B55F71E9}"/>
                    </a:ext>
                  </a:extLst>
                </p:cNvPr>
                <p:cNvPicPr/>
                <p:nvPr/>
              </p:nvPicPr>
              <p:blipFill>
                <a:blip r:embed="rId52"/>
                <a:stretch>
                  <a:fillRect/>
                </a:stretch>
              </p:blipFill>
              <p:spPr>
                <a:xfrm>
                  <a:off x="1508961" y="2939005"/>
                  <a:ext cx="461880" cy="322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42" name="Ink 41">
                  <a:extLst>
                    <a:ext uri="{FF2B5EF4-FFF2-40B4-BE49-F238E27FC236}">
                      <a16:creationId xmlns:a16="http://schemas.microsoft.com/office/drawing/2014/main" id="{979BD5ED-2DE9-D2BD-171B-73CA661AE868}"/>
                    </a:ext>
                  </a:extLst>
                </p14:cNvPr>
                <p14:cNvContentPartPr/>
                <p14:nvPr userDrawn="1"/>
              </p14:nvContentPartPr>
              <p14:xfrm>
                <a:off x="1587801" y="3171565"/>
                <a:ext cx="441000" cy="43920"/>
              </p14:xfrm>
            </p:contentPart>
          </mc:Choice>
          <mc:Fallback xmlns="">
            <p:pic>
              <p:nvPicPr>
                <p:cNvPr id="42" name="Ink 41">
                  <a:extLst>
                    <a:ext uri="{FF2B5EF4-FFF2-40B4-BE49-F238E27FC236}">
                      <a16:creationId xmlns:a16="http://schemas.microsoft.com/office/drawing/2014/main" id="{979BD5ED-2DE9-D2BD-171B-73CA661AE868}"/>
                    </a:ext>
                  </a:extLst>
                </p:cNvPr>
                <p:cNvPicPr/>
                <p:nvPr/>
              </p:nvPicPr>
              <p:blipFill>
                <a:blip r:embed="rId54"/>
                <a:stretch>
                  <a:fillRect/>
                </a:stretch>
              </p:blipFill>
              <p:spPr>
                <a:xfrm>
                  <a:off x="1569801" y="3063565"/>
                  <a:ext cx="476640" cy="259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43" name="Ink 42">
                  <a:extLst>
                    <a:ext uri="{FF2B5EF4-FFF2-40B4-BE49-F238E27FC236}">
                      <a16:creationId xmlns:a16="http://schemas.microsoft.com/office/drawing/2014/main" id="{E36CB6B0-1C92-744C-F251-DD984363D57C}"/>
                    </a:ext>
                  </a:extLst>
                </p14:cNvPr>
                <p14:cNvContentPartPr/>
                <p14:nvPr userDrawn="1"/>
              </p14:nvContentPartPr>
              <p14:xfrm>
                <a:off x="1607961" y="2701045"/>
                <a:ext cx="256320" cy="64800"/>
              </p14:xfrm>
            </p:contentPart>
          </mc:Choice>
          <mc:Fallback xmlns="">
            <p:pic>
              <p:nvPicPr>
                <p:cNvPr id="43" name="Ink 42">
                  <a:extLst>
                    <a:ext uri="{FF2B5EF4-FFF2-40B4-BE49-F238E27FC236}">
                      <a16:creationId xmlns:a16="http://schemas.microsoft.com/office/drawing/2014/main" id="{E36CB6B0-1C92-744C-F251-DD984363D57C}"/>
                    </a:ext>
                  </a:extLst>
                </p:cNvPr>
                <p:cNvPicPr/>
                <p:nvPr/>
              </p:nvPicPr>
              <p:blipFill>
                <a:blip r:embed="rId56"/>
                <a:stretch>
                  <a:fillRect/>
                </a:stretch>
              </p:blipFill>
              <p:spPr>
                <a:xfrm>
                  <a:off x="1589961" y="2593045"/>
                  <a:ext cx="291960" cy="28044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57">
            <p14:nvContentPartPr>
              <p14:cNvPr id="44" name="Ink 43">
                <a:extLst>
                  <a:ext uri="{FF2B5EF4-FFF2-40B4-BE49-F238E27FC236}">
                    <a16:creationId xmlns:a16="http://schemas.microsoft.com/office/drawing/2014/main" id="{69D2B92C-0CEC-A0C3-8BB6-06B8C31D3F56}"/>
                  </a:ext>
                </a:extLst>
              </p14:cNvPr>
              <p14:cNvContentPartPr/>
              <p14:nvPr userDrawn="1"/>
            </p14:nvContentPartPr>
            <p14:xfrm>
              <a:off x="1543238" y="1840313"/>
              <a:ext cx="219240" cy="10080"/>
            </p14:xfrm>
          </p:contentPart>
        </mc:Choice>
        <mc:Fallback xmlns="">
          <p:pic>
            <p:nvPicPr>
              <p:cNvPr id="44" name="Ink 43">
                <a:extLst>
                  <a:ext uri="{FF2B5EF4-FFF2-40B4-BE49-F238E27FC236}">
                    <a16:creationId xmlns:a16="http://schemas.microsoft.com/office/drawing/2014/main" id="{69D2B92C-0CEC-A0C3-8BB6-06B8C31D3F56}"/>
                  </a:ext>
                </a:extLst>
              </p:cNvPr>
              <p:cNvPicPr/>
              <p:nvPr/>
            </p:nvPicPr>
            <p:blipFill>
              <a:blip r:embed="rId58"/>
              <a:stretch>
                <a:fillRect/>
              </a:stretch>
            </p:blipFill>
            <p:spPr>
              <a:xfrm>
                <a:off x="1525238" y="1732673"/>
                <a:ext cx="254880" cy="225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9">
            <p14:nvContentPartPr>
              <p14:cNvPr id="45" name="Ink 44">
                <a:extLst>
                  <a:ext uri="{FF2B5EF4-FFF2-40B4-BE49-F238E27FC236}">
                    <a16:creationId xmlns:a16="http://schemas.microsoft.com/office/drawing/2014/main" id="{4BAB4978-8E18-33D7-CE7C-6D38A249515C}"/>
                  </a:ext>
                </a:extLst>
              </p14:cNvPr>
              <p14:cNvContentPartPr/>
              <p14:nvPr userDrawn="1"/>
            </p14:nvContentPartPr>
            <p14:xfrm>
              <a:off x="1606598" y="2040113"/>
              <a:ext cx="145440" cy="58320"/>
            </p14:xfrm>
          </p:contentPart>
        </mc:Choice>
        <mc:Fallback xmlns="">
          <p:pic>
            <p:nvPicPr>
              <p:cNvPr id="45" name="Ink 44">
                <a:extLst>
                  <a:ext uri="{FF2B5EF4-FFF2-40B4-BE49-F238E27FC236}">
                    <a16:creationId xmlns:a16="http://schemas.microsoft.com/office/drawing/2014/main" id="{4BAB4978-8E18-33D7-CE7C-6D38A249515C}"/>
                  </a:ext>
                </a:extLst>
              </p:cNvPr>
              <p:cNvPicPr/>
              <p:nvPr/>
            </p:nvPicPr>
            <p:blipFill>
              <a:blip r:embed="rId60"/>
              <a:stretch>
                <a:fillRect/>
              </a:stretch>
            </p:blipFill>
            <p:spPr>
              <a:xfrm>
                <a:off x="1588958" y="1932473"/>
                <a:ext cx="181080" cy="273960"/>
              </a:xfrm>
              <a:prstGeom prst="rect">
                <a:avLst/>
              </a:prstGeom>
            </p:spPr>
          </p:pic>
        </mc:Fallback>
      </mc:AlternateContent>
      <p:pic>
        <p:nvPicPr>
          <p:cNvPr id="46" name="Picture 45" descr="Picture 1">
            <a:extLst>
              <a:ext uri="{FF2B5EF4-FFF2-40B4-BE49-F238E27FC236}">
                <a16:creationId xmlns:a16="http://schemas.microsoft.com/office/drawing/2014/main" id="{35B195BD-B3E3-17D6-BCA6-25EC59C02623}"/>
              </a:ext>
            </a:extLst>
          </p:cNvPr>
          <p:cNvPicPr>
            <a:picLocks noChangeAspect="1"/>
          </p:cNvPicPr>
          <p:nvPr userDrawn="1"/>
        </p:nvPicPr>
        <p:blipFill rotWithShape="1">
          <a:blip r:embed="rId2"/>
          <a:srcRect t="15721" r="85493" b="82249"/>
          <a:stretch/>
        </p:blipFill>
        <p:spPr>
          <a:xfrm>
            <a:off x="7613" y="1117922"/>
            <a:ext cx="1763842" cy="139601"/>
          </a:xfrm>
          <a:prstGeom prst="rect">
            <a:avLst/>
          </a:prstGeom>
          <a:ln w="12700">
            <a:miter lim="400000"/>
          </a:ln>
        </p:spPr>
      </p:pic>
      <p:pic>
        <p:nvPicPr>
          <p:cNvPr id="47" name="Picture 6">
            <a:extLst>
              <a:ext uri="{FF2B5EF4-FFF2-40B4-BE49-F238E27FC236}">
                <a16:creationId xmlns:a16="http://schemas.microsoft.com/office/drawing/2014/main" id="{7875EC60-6956-BFBF-8DC3-7022184268EE}"/>
              </a:ext>
              <a:ext uri="{C183D7F6-B498-43B3-948B-1728B52AA6E4}">
                <adec:decorative xmlns:adec="http://schemas.microsoft.com/office/drawing/2017/decorative" val="1"/>
              </a:ext>
            </a:extLst>
          </p:cNvPr>
          <p:cNvPicPr>
            <a:picLocks noChangeAspect="1"/>
          </p:cNvPicPr>
          <p:nvPr userDrawn="1"/>
        </p:nvPicPr>
        <p:blipFill>
          <a:blip r:embed="rId61"/>
          <a:stretch>
            <a:fillRect/>
          </a:stretch>
        </p:blipFill>
        <p:spPr>
          <a:xfrm>
            <a:off x="10535608" y="6043330"/>
            <a:ext cx="1578312" cy="723515"/>
          </a:xfrm>
          <a:prstGeom prst="rect">
            <a:avLst/>
          </a:prstGeom>
          <a:ln w="12700">
            <a:miter lim="400000"/>
          </a:ln>
        </p:spPr>
      </p:pic>
      <p:grpSp>
        <p:nvGrpSpPr>
          <p:cNvPr id="48" name="Group 47">
            <a:extLst>
              <a:ext uri="{FF2B5EF4-FFF2-40B4-BE49-F238E27FC236}">
                <a16:creationId xmlns:a16="http://schemas.microsoft.com/office/drawing/2014/main" id="{45604B13-C850-30D8-690A-76254AE6B198}"/>
              </a:ext>
            </a:extLst>
          </p:cNvPr>
          <p:cNvGrpSpPr/>
          <p:nvPr userDrawn="1"/>
        </p:nvGrpSpPr>
        <p:grpSpPr>
          <a:xfrm>
            <a:off x="127277" y="6243623"/>
            <a:ext cx="2604968" cy="527322"/>
            <a:chOff x="1040005" y="2821577"/>
            <a:chExt cx="3933930" cy="881241"/>
          </a:xfrm>
        </p:grpSpPr>
        <p:sp>
          <p:nvSpPr>
            <p:cNvPr id="49" name="Rectangle 48">
              <a:extLst>
                <a:ext uri="{FF2B5EF4-FFF2-40B4-BE49-F238E27FC236}">
                  <a16:creationId xmlns:a16="http://schemas.microsoft.com/office/drawing/2014/main" id="{4B892776-6697-C865-B18B-82BAB14B1585}"/>
                </a:ext>
              </a:extLst>
            </p:cNvPr>
            <p:cNvSpPr/>
            <p:nvPr userDrawn="1"/>
          </p:nvSpPr>
          <p:spPr>
            <a:xfrm>
              <a:off x="1040005" y="2821577"/>
              <a:ext cx="3933930" cy="88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Picture 8">
              <a:extLst>
                <a:ext uri="{FF2B5EF4-FFF2-40B4-BE49-F238E27FC236}">
                  <a16:creationId xmlns:a16="http://schemas.microsoft.com/office/drawing/2014/main" id="{CFBEF924-4812-EEBB-832C-A25E7BE74E5F}"/>
                </a:ext>
              </a:extLst>
            </p:cNvPr>
            <p:cNvPicPr>
              <a:picLocks noChangeAspect="1"/>
            </p:cNvPicPr>
            <p:nvPr userDrawn="1"/>
          </p:nvPicPr>
          <p:blipFill rotWithShape="1">
            <a:blip r:embed="rId62"/>
            <a:srcRect t="-248" b="-1"/>
            <a:stretch/>
          </p:blipFill>
          <p:spPr>
            <a:xfrm>
              <a:off x="1093713" y="2872531"/>
              <a:ext cx="3826515" cy="779333"/>
            </a:xfrm>
            <a:prstGeom prst="rect">
              <a:avLst/>
            </a:prstGeom>
            <a:ln w="12700">
              <a:miter lim="400000"/>
            </a:ln>
          </p:spPr>
        </p:pic>
      </p:grpSp>
      <mc:AlternateContent xmlns:mc="http://schemas.openxmlformats.org/markup-compatibility/2006" xmlns:p14="http://schemas.microsoft.com/office/powerpoint/2010/main" xmlns:aink="http://schemas.microsoft.com/office/drawing/2016/ink">
        <mc:Choice Requires="p14 aink">
          <p:contentPart p14:bwMode="auto" r:id="rId63">
            <p14:nvContentPartPr>
              <p14:cNvPr id="54" name="Ink 53">
                <a:extLst>
                  <a:ext uri="{FF2B5EF4-FFF2-40B4-BE49-F238E27FC236}">
                    <a16:creationId xmlns:a16="http://schemas.microsoft.com/office/drawing/2014/main" id="{B58472AD-CF59-98C1-D971-48626BB6EDED}"/>
                  </a:ext>
                </a:extLst>
              </p14:cNvPr>
              <p14:cNvContentPartPr/>
              <p14:nvPr userDrawn="1"/>
            </p14:nvContentPartPr>
            <p14:xfrm>
              <a:off x="1621206" y="887224"/>
              <a:ext cx="95760" cy="10800"/>
            </p14:xfrm>
          </p:contentPart>
        </mc:Choice>
        <mc:Fallback xmlns="">
          <p:pic>
            <p:nvPicPr>
              <p:cNvPr id="54" name="Ink 53">
                <a:extLst>
                  <a:ext uri="{FF2B5EF4-FFF2-40B4-BE49-F238E27FC236}">
                    <a16:creationId xmlns:a16="http://schemas.microsoft.com/office/drawing/2014/main" id="{B58472AD-CF59-98C1-D971-48626BB6EDED}"/>
                  </a:ext>
                </a:extLst>
              </p:cNvPr>
              <p:cNvPicPr/>
              <p:nvPr/>
            </p:nvPicPr>
            <p:blipFill>
              <a:blip r:embed="rId64"/>
              <a:stretch>
                <a:fillRect/>
              </a:stretch>
            </p:blipFill>
            <p:spPr>
              <a:xfrm>
                <a:off x="1585206" y="671584"/>
                <a:ext cx="167400" cy="442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5">
            <p14:nvContentPartPr>
              <p14:cNvPr id="55" name="Ink 54">
                <a:extLst>
                  <a:ext uri="{FF2B5EF4-FFF2-40B4-BE49-F238E27FC236}">
                    <a16:creationId xmlns:a16="http://schemas.microsoft.com/office/drawing/2014/main" id="{2FD7113A-3CBD-52CE-9A47-FFA93F3363CB}"/>
                  </a:ext>
                </a:extLst>
              </p14:cNvPr>
              <p14:cNvContentPartPr/>
              <p14:nvPr userDrawn="1"/>
            </p14:nvContentPartPr>
            <p14:xfrm>
              <a:off x="1658286" y="935104"/>
              <a:ext cx="63720" cy="360"/>
            </p14:xfrm>
          </p:contentPart>
        </mc:Choice>
        <mc:Fallback xmlns="">
          <p:pic>
            <p:nvPicPr>
              <p:cNvPr id="55" name="Ink 54">
                <a:extLst>
                  <a:ext uri="{FF2B5EF4-FFF2-40B4-BE49-F238E27FC236}">
                    <a16:creationId xmlns:a16="http://schemas.microsoft.com/office/drawing/2014/main" id="{2FD7113A-3CBD-52CE-9A47-FFA93F3363CB}"/>
                  </a:ext>
                </a:extLst>
              </p:cNvPr>
              <p:cNvPicPr/>
              <p:nvPr/>
            </p:nvPicPr>
            <p:blipFill>
              <a:blip r:embed="rId66"/>
              <a:stretch>
                <a:fillRect/>
              </a:stretch>
            </p:blipFill>
            <p:spPr>
              <a:xfrm>
                <a:off x="1622646" y="719464"/>
                <a:ext cx="13536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7">
            <p14:nvContentPartPr>
              <p14:cNvPr id="56" name="Ink 55">
                <a:extLst>
                  <a:ext uri="{FF2B5EF4-FFF2-40B4-BE49-F238E27FC236}">
                    <a16:creationId xmlns:a16="http://schemas.microsoft.com/office/drawing/2014/main" id="{D71AFB5D-3A76-55A8-F501-A8DECF3F69D8}"/>
                  </a:ext>
                </a:extLst>
              </p14:cNvPr>
              <p14:cNvContentPartPr/>
              <p14:nvPr userDrawn="1"/>
            </p14:nvContentPartPr>
            <p14:xfrm>
              <a:off x="1648206" y="781024"/>
              <a:ext cx="84960" cy="5760"/>
            </p14:xfrm>
          </p:contentPart>
        </mc:Choice>
        <mc:Fallback xmlns="">
          <p:pic>
            <p:nvPicPr>
              <p:cNvPr id="56" name="Ink 55">
                <a:extLst>
                  <a:ext uri="{FF2B5EF4-FFF2-40B4-BE49-F238E27FC236}">
                    <a16:creationId xmlns:a16="http://schemas.microsoft.com/office/drawing/2014/main" id="{D71AFB5D-3A76-55A8-F501-A8DECF3F69D8}"/>
                  </a:ext>
                </a:extLst>
              </p:cNvPr>
              <p:cNvPicPr/>
              <p:nvPr/>
            </p:nvPicPr>
            <p:blipFill>
              <a:blip r:embed="rId68"/>
              <a:stretch>
                <a:fillRect/>
              </a:stretch>
            </p:blipFill>
            <p:spPr>
              <a:xfrm>
                <a:off x="1612206" y="565024"/>
                <a:ext cx="156600" cy="437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9">
            <p14:nvContentPartPr>
              <p14:cNvPr id="57" name="Ink 56">
                <a:extLst>
                  <a:ext uri="{FF2B5EF4-FFF2-40B4-BE49-F238E27FC236}">
                    <a16:creationId xmlns:a16="http://schemas.microsoft.com/office/drawing/2014/main" id="{17A5AB1A-EC09-4055-EA2D-BAA5E4650C67}"/>
                  </a:ext>
                </a:extLst>
              </p14:cNvPr>
              <p14:cNvContentPartPr/>
              <p14:nvPr userDrawn="1"/>
            </p14:nvContentPartPr>
            <p14:xfrm>
              <a:off x="1610766" y="323824"/>
              <a:ext cx="105840" cy="21960"/>
            </p14:xfrm>
          </p:contentPart>
        </mc:Choice>
        <mc:Fallback xmlns="">
          <p:pic>
            <p:nvPicPr>
              <p:cNvPr id="57" name="Ink 56">
                <a:extLst>
                  <a:ext uri="{FF2B5EF4-FFF2-40B4-BE49-F238E27FC236}">
                    <a16:creationId xmlns:a16="http://schemas.microsoft.com/office/drawing/2014/main" id="{17A5AB1A-EC09-4055-EA2D-BAA5E4650C67}"/>
                  </a:ext>
                </a:extLst>
              </p:cNvPr>
              <p:cNvPicPr/>
              <p:nvPr/>
            </p:nvPicPr>
            <p:blipFill>
              <a:blip r:embed="rId70"/>
              <a:stretch>
                <a:fillRect/>
              </a:stretch>
            </p:blipFill>
            <p:spPr>
              <a:xfrm>
                <a:off x="1574766" y="108184"/>
                <a:ext cx="177480" cy="453600"/>
              </a:xfrm>
              <a:prstGeom prst="rect">
                <a:avLst/>
              </a:prstGeom>
            </p:spPr>
          </p:pic>
        </mc:Fallback>
      </mc:AlternateContent>
      <p:grpSp>
        <p:nvGrpSpPr>
          <p:cNvPr id="63" name="Group 62">
            <a:extLst>
              <a:ext uri="{FF2B5EF4-FFF2-40B4-BE49-F238E27FC236}">
                <a16:creationId xmlns:a16="http://schemas.microsoft.com/office/drawing/2014/main" id="{33E17D72-A6C4-6CA1-C918-7B2C3A44D459}"/>
              </a:ext>
            </a:extLst>
          </p:cNvPr>
          <p:cNvGrpSpPr/>
          <p:nvPr/>
        </p:nvGrpSpPr>
        <p:grpSpPr>
          <a:xfrm>
            <a:off x="1592766" y="797224"/>
            <a:ext cx="205920" cy="149400"/>
            <a:chOff x="1592766" y="797224"/>
            <a:chExt cx="205920" cy="149400"/>
          </a:xfrm>
        </p:grpSpPr>
        <mc:AlternateContent xmlns:mc="http://schemas.openxmlformats.org/markup-compatibility/2006" xmlns:p14="http://schemas.microsoft.com/office/powerpoint/2010/main" xmlns:aink="http://schemas.microsoft.com/office/drawing/2016/ink">
          <mc:Choice Requires="p14 aink">
            <p:contentPart p14:bwMode="auto" r:id="rId71">
              <p14:nvContentPartPr>
                <p14:cNvPr id="61" name="Ink 60">
                  <a:extLst>
                    <a:ext uri="{FF2B5EF4-FFF2-40B4-BE49-F238E27FC236}">
                      <a16:creationId xmlns:a16="http://schemas.microsoft.com/office/drawing/2014/main" id="{7CB5D38F-18FC-3DF0-0C01-8DD66B25DD5C}"/>
                    </a:ext>
                  </a:extLst>
                </p14:cNvPr>
                <p14:cNvContentPartPr/>
                <p14:nvPr userDrawn="1"/>
              </p14:nvContentPartPr>
              <p14:xfrm>
                <a:off x="1592766" y="897664"/>
                <a:ext cx="205920" cy="48960"/>
              </p14:xfrm>
            </p:contentPart>
          </mc:Choice>
          <mc:Fallback xmlns="">
            <p:pic>
              <p:nvPicPr>
                <p:cNvPr id="61" name="Ink 60">
                  <a:extLst>
                    <a:ext uri="{FF2B5EF4-FFF2-40B4-BE49-F238E27FC236}">
                      <a16:creationId xmlns:a16="http://schemas.microsoft.com/office/drawing/2014/main" id="{7CB5D38F-18FC-3DF0-0C01-8DD66B25DD5C}"/>
                    </a:ext>
                  </a:extLst>
                </p:cNvPr>
                <p:cNvPicPr/>
                <p:nvPr/>
              </p:nvPicPr>
              <p:blipFill>
                <a:blip r:embed="rId72"/>
                <a:stretch>
                  <a:fillRect/>
                </a:stretch>
              </p:blipFill>
              <p:spPr>
                <a:xfrm>
                  <a:off x="1557126" y="682024"/>
                  <a:ext cx="277560" cy="48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3">
              <p14:nvContentPartPr>
                <p14:cNvPr id="62" name="Ink 61">
                  <a:extLst>
                    <a:ext uri="{FF2B5EF4-FFF2-40B4-BE49-F238E27FC236}">
                      <a16:creationId xmlns:a16="http://schemas.microsoft.com/office/drawing/2014/main" id="{3477338C-A19B-E0D2-AFE0-DB719B26803B}"/>
                    </a:ext>
                  </a:extLst>
                </p14:cNvPr>
                <p14:cNvContentPartPr/>
                <p14:nvPr userDrawn="1"/>
              </p14:nvContentPartPr>
              <p14:xfrm>
                <a:off x="1618686" y="797224"/>
                <a:ext cx="119520" cy="32400"/>
              </p14:xfrm>
            </p:contentPart>
          </mc:Choice>
          <mc:Fallback xmlns="">
            <p:pic>
              <p:nvPicPr>
                <p:cNvPr id="62" name="Ink 61">
                  <a:extLst>
                    <a:ext uri="{FF2B5EF4-FFF2-40B4-BE49-F238E27FC236}">
                      <a16:creationId xmlns:a16="http://schemas.microsoft.com/office/drawing/2014/main" id="{3477338C-A19B-E0D2-AFE0-DB719B26803B}"/>
                    </a:ext>
                  </a:extLst>
                </p:cNvPr>
                <p:cNvPicPr/>
                <p:nvPr/>
              </p:nvPicPr>
              <p:blipFill>
                <a:blip r:embed="rId74"/>
                <a:stretch>
                  <a:fillRect/>
                </a:stretch>
              </p:blipFill>
              <p:spPr>
                <a:xfrm>
                  <a:off x="1582686" y="581584"/>
                  <a:ext cx="191160" cy="46404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75">
            <p14:nvContentPartPr>
              <p14:cNvPr id="67" name="Ink 66">
                <a:extLst>
                  <a:ext uri="{FF2B5EF4-FFF2-40B4-BE49-F238E27FC236}">
                    <a16:creationId xmlns:a16="http://schemas.microsoft.com/office/drawing/2014/main" id="{6A222A9D-3D43-716A-6F92-7BACAA3F60B4}"/>
                  </a:ext>
                </a:extLst>
              </p14:cNvPr>
              <p14:cNvContentPartPr/>
              <p14:nvPr userDrawn="1"/>
            </p14:nvContentPartPr>
            <p14:xfrm>
              <a:off x="1621893" y="132503"/>
              <a:ext cx="154440" cy="110880"/>
            </p14:xfrm>
          </p:contentPart>
        </mc:Choice>
        <mc:Fallback xmlns="">
          <p:pic>
            <p:nvPicPr>
              <p:cNvPr id="67" name="Ink 66">
                <a:extLst>
                  <a:ext uri="{FF2B5EF4-FFF2-40B4-BE49-F238E27FC236}">
                    <a16:creationId xmlns:a16="http://schemas.microsoft.com/office/drawing/2014/main" id="{6A222A9D-3D43-716A-6F92-7BACAA3F60B4}"/>
                  </a:ext>
                </a:extLst>
              </p:cNvPr>
              <p:cNvPicPr/>
              <p:nvPr/>
            </p:nvPicPr>
            <p:blipFill>
              <a:blip r:embed="rId76"/>
              <a:stretch>
                <a:fillRect/>
              </a:stretch>
            </p:blipFill>
            <p:spPr>
              <a:xfrm>
                <a:off x="1585893" y="-83497"/>
                <a:ext cx="226080" cy="542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7">
            <p14:nvContentPartPr>
              <p14:cNvPr id="74" name="Ink 73">
                <a:extLst>
                  <a:ext uri="{FF2B5EF4-FFF2-40B4-BE49-F238E27FC236}">
                    <a16:creationId xmlns:a16="http://schemas.microsoft.com/office/drawing/2014/main" id="{209D52C4-FDB3-AE40-2AD0-5A254A7E1B0B}"/>
                  </a:ext>
                </a:extLst>
              </p14:cNvPr>
              <p14:cNvContentPartPr/>
              <p14:nvPr userDrawn="1"/>
            </p14:nvContentPartPr>
            <p14:xfrm>
              <a:off x="1540533" y="154103"/>
              <a:ext cx="319680" cy="103680"/>
            </p14:xfrm>
          </p:contentPart>
        </mc:Choice>
        <mc:Fallback xmlns="">
          <p:pic>
            <p:nvPicPr>
              <p:cNvPr id="74" name="Ink 73">
                <a:extLst>
                  <a:ext uri="{FF2B5EF4-FFF2-40B4-BE49-F238E27FC236}">
                    <a16:creationId xmlns:a16="http://schemas.microsoft.com/office/drawing/2014/main" id="{209D52C4-FDB3-AE40-2AD0-5A254A7E1B0B}"/>
                  </a:ext>
                </a:extLst>
              </p:cNvPr>
              <p:cNvPicPr/>
              <p:nvPr/>
            </p:nvPicPr>
            <p:blipFill>
              <a:blip r:embed="rId78"/>
              <a:stretch>
                <a:fillRect/>
              </a:stretch>
            </p:blipFill>
            <p:spPr>
              <a:xfrm>
                <a:off x="1477533" y="-223897"/>
                <a:ext cx="445320" cy="859320"/>
              </a:xfrm>
              <a:prstGeom prst="rect">
                <a:avLst/>
              </a:prstGeom>
            </p:spPr>
          </p:pic>
        </mc:Fallback>
      </mc:AlternateContent>
      <p:grpSp>
        <p:nvGrpSpPr>
          <p:cNvPr id="78" name="Group 77">
            <a:extLst>
              <a:ext uri="{FF2B5EF4-FFF2-40B4-BE49-F238E27FC236}">
                <a16:creationId xmlns:a16="http://schemas.microsoft.com/office/drawing/2014/main" id="{D631A5A8-E188-8FF3-D207-73E4C0CF6533}"/>
              </a:ext>
            </a:extLst>
          </p:cNvPr>
          <p:cNvGrpSpPr/>
          <p:nvPr/>
        </p:nvGrpSpPr>
        <p:grpSpPr>
          <a:xfrm>
            <a:off x="1555653" y="9023"/>
            <a:ext cx="194040" cy="442241"/>
            <a:chOff x="1555653" y="9023"/>
            <a:chExt cx="194040" cy="442241"/>
          </a:xfrm>
        </p:grpSpPr>
        <mc:AlternateContent xmlns:mc="http://schemas.openxmlformats.org/markup-compatibility/2006" xmlns:p14="http://schemas.microsoft.com/office/powerpoint/2010/main" xmlns:aink="http://schemas.microsoft.com/office/drawing/2016/ink">
          <mc:Choice Requires="p14 aink">
            <p:contentPart p14:bwMode="auto" r:id="rId79">
              <p14:nvContentPartPr>
                <p14:cNvPr id="58" name="Ink 57">
                  <a:extLst>
                    <a:ext uri="{FF2B5EF4-FFF2-40B4-BE49-F238E27FC236}">
                      <a16:creationId xmlns:a16="http://schemas.microsoft.com/office/drawing/2014/main" id="{83E0172D-CC8C-71B9-E2C1-B87A4D41CF12}"/>
                    </a:ext>
                  </a:extLst>
                </p14:cNvPr>
                <p14:cNvContentPartPr/>
                <p14:nvPr userDrawn="1"/>
              </p14:nvContentPartPr>
              <p14:xfrm>
                <a:off x="1619766" y="392944"/>
                <a:ext cx="113040" cy="51120"/>
              </p14:xfrm>
            </p:contentPart>
          </mc:Choice>
          <mc:Fallback xmlns="">
            <p:pic>
              <p:nvPicPr>
                <p:cNvPr id="58" name="Ink 57">
                  <a:extLst>
                    <a:ext uri="{FF2B5EF4-FFF2-40B4-BE49-F238E27FC236}">
                      <a16:creationId xmlns:a16="http://schemas.microsoft.com/office/drawing/2014/main" id="{83E0172D-CC8C-71B9-E2C1-B87A4D41CF12}"/>
                    </a:ext>
                  </a:extLst>
                </p:cNvPr>
                <p:cNvPicPr/>
                <p:nvPr/>
              </p:nvPicPr>
              <p:blipFill>
                <a:blip r:embed="rId80"/>
                <a:stretch>
                  <a:fillRect/>
                </a:stretch>
              </p:blipFill>
              <p:spPr>
                <a:xfrm>
                  <a:off x="1583766" y="177304"/>
                  <a:ext cx="184680" cy="482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1">
              <p14:nvContentPartPr>
                <p14:cNvPr id="59" name="Ink 58">
                  <a:extLst>
                    <a:ext uri="{FF2B5EF4-FFF2-40B4-BE49-F238E27FC236}">
                      <a16:creationId xmlns:a16="http://schemas.microsoft.com/office/drawing/2014/main" id="{317D5517-40BC-3D20-167A-75CA12855568}"/>
                    </a:ext>
                  </a:extLst>
                </p14:cNvPr>
                <p14:cNvContentPartPr/>
                <p14:nvPr userDrawn="1"/>
              </p14:nvContentPartPr>
              <p14:xfrm>
                <a:off x="1658286" y="318424"/>
                <a:ext cx="52920" cy="5760"/>
              </p14:xfrm>
            </p:contentPart>
          </mc:Choice>
          <mc:Fallback xmlns="">
            <p:pic>
              <p:nvPicPr>
                <p:cNvPr id="59" name="Ink 58">
                  <a:extLst>
                    <a:ext uri="{FF2B5EF4-FFF2-40B4-BE49-F238E27FC236}">
                      <a16:creationId xmlns:a16="http://schemas.microsoft.com/office/drawing/2014/main" id="{317D5517-40BC-3D20-167A-75CA12855568}"/>
                    </a:ext>
                  </a:extLst>
                </p:cNvPr>
                <p:cNvPicPr/>
                <p:nvPr/>
              </p:nvPicPr>
              <p:blipFill>
                <a:blip r:embed="rId82"/>
                <a:stretch>
                  <a:fillRect/>
                </a:stretch>
              </p:blipFill>
              <p:spPr>
                <a:xfrm>
                  <a:off x="1622646" y="102784"/>
                  <a:ext cx="124560" cy="437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3">
              <p14:nvContentPartPr>
                <p14:cNvPr id="64" name="Ink 63">
                  <a:extLst>
                    <a:ext uri="{FF2B5EF4-FFF2-40B4-BE49-F238E27FC236}">
                      <a16:creationId xmlns:a16="http://schemas.microsoft.com/office/drawing/2014/main" id="{D7EC4261-478D-D5B2-52EA-C526DFDD0146}"/>
                    </a:ext>
                  </a:extLst>
                </p14:cNvPr>
                <p14:cNvContentPartPr/>
                <p14:nvPr userDrawn="1"/>
              </p14:nvContentPartPr>
              <p14:xfrm>
                <a:off x="1633806" y="358384"/>
                <a:ext cx="73080" cy="92880"/>
              </p14:xfrm>
            </p:contentPart>
          </mc:Choice>
          <mc:Fallback xmlns="">
            <p:pic>
              <p:nvPicPr>
                <p:cNvPr id="64" name="Ink 63">
                  <a:extLst>
                    <a:ext uri="{FF2B5EF4-FFF2-40B4-BE49-F238E27FC236}">
                      <a16:creationId xmlns:a16="http://schemas.microsoft.com/office/drawing/2014/main" id="{D7EC4261-478D-D5B2-52EA-C526DFDD0146}"/>
                    </a:ext>
                  </a:extLst>
                </p:cNvPr>
                <p:cNvPicPr/>
                <p:nvPr/>
              </p:nvPicPr>
              <p:blipFill>
                <a:blip r:embed="rId84"/>
                <a:stretch>
                  <a:fillRect/>
                </a:stretch>
              </p:blipFill>
              <p:spPr>
                <a:xfrm>
                  <a:off x="1597806" y="142744"/>
                  <a:ext cx="144720" cy="524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5">
              <p14:nvContentPartPr>
                <p14:cNvPr id="65" name="Ink 64">
                  <a:extLst>
                    <a:ext uri="{FF2B5EF4-FFF2-40B4-BE49-F238E27FC236}">
                      <a16:creationId xmlns:a16="http://schemas.microsoft.com/office/drawing/2014/main" id="{8F92B843-9BBF-1ABD-3E7D-3EE5C40F62FF}"/>
                    </a:ext>
                  </a:extLst>
                </p14:cNvPr>
                <p14:cNvContentPartPr/>
                <p14:nvPr userDrawn="1"/>
              </p14:nvContentPartPr>
              <p14:xfrm>
                <a:off x="1615446" y="310144"/>
                <a:ext cx="64800" cy="81000"/>
              </p14:xfrm>
            </p:contentPart>
          </mc:Choice>
          <mc:Fallback xmlns="">
            <p:pic>
              <p:nvPicPr>
                <p:cNvPr id="65" name="Ink 64">
                  <a:extLst>
                    <a:ext uri="{FF2B5EF4-FFF2-40B4-BE49-F238E27FC236}">
                      <a16:creationId xmlns:a16="http://schemas.microsoft.com/office/drawing/2014/main" id="{8F92B843-9BBF-1ABD-3E7D-3EE5C40F62FF}"/>
                    </a:ext>
                  </a:extLst>
                </p:cNvPr>
                <p:cNvPicPr/>
                <p:nvPr/>
              </p:nvPicPr>
              <p:blipFill>
                <a:blip r:embed="rId86"/>
                <a:stretch>
                  <a:fillRect/>
                </a:stretch>
              </p:blipFill>
              <p:spPr>
                <a:xfrm>
                  <a:off x="1579806" y="94504"/>
                  <a:ext cx="136440" cy="512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7">
              <p14:nvContentPartPr>
                <p14:cNvPr id="69" name="Ink 68">
                  <a:extLst>
                    <a:ext uri="{FF2B5EF4-FFF2-40B4-BE49-F238E27FC236}">
                      <a16:creationId xmlns:a16="http://schemas.microsoft.com/office/drawing/2014/main" id="{3668C0FF-5716-208A-838C-ACED157F9704}"/>
                    </a:ext>
                  </a:extLst>
                </p14:cNvPr>
                <p14:cNvContentPartPr/>
                <p14:nvPr userDrawn="1"/>
              </p14:nvContentPartPr>
              <p14:xfrm>
                <a:off x="1579413" y="219623"/>
                <a:ext cx="167400" cy="104760"/>
              </p14:xfrm>
            </p:contentPart>
          </mc:Choice>
          <mc:Fallback xmlns="">
            <p:pic>
              <p:nvPicPr>
                <p:cNvPr id="69" name="Ink 68">
                  <a:extLst>
                    <a:ext uri="{FF2B5EF4-FFF2-40B4-BE49-F238E27FC236}">
                      <a16:creationId xmlns:a16="http://schemas.microsoft.com/office/drawing/2014/main" id="{3668C0FF-5716-208A-838C-ACED157F9704}"/>
                    </a:ext>
                  </a:extLst>
                </p:cNvPr>
                <p:cNvPicPr/>
                <p:nvPr/>
              </p:nvPicPr>
              <p:blipFill>
                <a:blip r:embed="rId88"/>
                <a:stretch>
                  <a:fillRect/>
                </a:stretch>
              </p:blipFill>
              <p:spPr>
                <a:xfrm>
                  <a:off x="1516413" y="-158377"/>
                  <a:ext cx="293040" cy="860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9">
              <p14:nvContentPartPr>
                <p14:cNvPr id="70" name="Ink 69">
                  <a:extLst>
                    <a:ext uri="{FF2B5EF4-FFF2-40B4-BE49-F238E27FC236}">
                      <a16:creationId xmlns:a16="http://schemas.microsoft.com/office/drawing/2014/main" id="{D71C2F3E-DD94-F875-77A1-DB7168CC0783}"/>
                    </a:ext>
                  </a:extLst>
                </p14:cNvPr>
                <p14:cNvContentPartPr/>
                <p14:nvPr userDrawn="1"/>
              </p14:nvContentPartPr>
              <p14:xfrm>
                <a:off x="1570053" y="114143"/>
                <a:ext cx="179640" cy="70200"/>
              </p14:xfrm>
            </p:contentPart>
          </mc:Choice>
          <mc:Fallback xmlns="">
            <p:pic>
              <p:nvPicPr>
                <p:cNvPr id="70" name="Ink 69">
                  <a:extLst>
                    <a:ext uri="{FF2B5EF4-FFF2-40B4-BE49-F238E27FC236}">
                      <a16:creationId xmlns:a16="http://schemas.microsoft.com/office/drawing/2014/main" id="{D71C2F3E-DD94-F875-77A1-DB7168CC0783}"/>
                    </a:ext>
                  </a:extLst>
                </p:cNvPr>
                <p:cNvPicPr/>
                <p:nvPr/>
              </p:nvPicPr>
              <p:blipFill>
                <a:blip r:embed="rId90"/>
                <a:stretch>
                  <a:fillRect/>
                </a:stretch>
              </p:blipFill>
              <p:spPr>
                <a:xfrm>
                  <a:off x="1507053" y="-263857"/>
                  <a:ext cx="305280" cy="825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1">
              <p14:nvContentPartPr>
                <p14:cNvPr id="72" name="Ink 71">
                  <a:extLst>
                    <a:ext uri="{FF2B5EF4-FFF2-40B4-BE49-F238E27FC236}">
                      <a16:creationId xmlns:a16="http://schemas.microsoft.com/office/drawing/2014/main" id="{AC34C180-B468-4D6F-4330-12A9B7BADF8E}"/>
                    </a:ext>
                  </a:extLst>
                </p14:cNvPr>
                <p14:cNvContentPartPr/>
                <p14:nvPr userDrawn="1"/>
              </p14:nvContentPartPr>
              <p14:xfrm>
                <a:off x="1555653" y="9023"/>
                <a:ext cx="159480" cy="108720"/>
              </p14:xfrm>
            </p:contentPart>
          </mc:Choice>
          <mc:Fallback xmlns="">
            <p:pic>
              <p:nvPicPr>
                <p:cNvPr id="72" name="Ink 71">
                  <a:extLst>
                    <a:ext uri="{FF2B5EF4-FFF2-40B4-BE49-F238E27FC236}">
                      <a16:creationId xmlns:a16="http://schemas.microsoft.com/office/drawing/2014/main" id="{AC34C180-B468-4D6F-4330-12A9B7BADF8E}"/>
                    </a:ext>
                  </a:extLst>
                </p:cNvPr>
                <p:cNvPicPr/>
                <p:nvPr/>
              </p:nvPicPr>
              <p:blipFill>
                <a:blip r:embed="rId92"/>
                <a:stretch>
                  <a:fillRect/>
                </a:stretch>
              </p:blipFill>
              <p:spPr>
                <a:xfrm>
                  <a:off x="1492653" y="-368617"/>
                  <a:ext cx="285120" cy="864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3">
              <p14:nvContentPartPr>
                <p14:cNvPr id="77" name="Ink 76">
                  <a:extLst>
                    <a:ext uri="{FF2B5EF4-FFF2-40B4-BE49-F238E27FC236}">
                      <a16:creationId xmlns:a16="http://schemas.microsoft.com/office/drawing/2014/main" id="{653E1360-0F8E-D8F8-33D4-9E93AED81084}"/>
                    </a:ext>
                  </a:extLst>
                </p14:cNvPr>
                <p14:cNvContentPartPr/>
                <p14:nvPr userDrawn="1"/>
              </p14:nvContentPartPr>
              <p14:xfrm>
                <a:off x="1585173" y="50783"/>
                <a:ext cx="131040" cy="30240"/>
              </p14:xfrm>
            </p:contentPart>
          </mc:Choice>
          <mc:Fallback xmlns="">
            <p:pic>
              <p:nvPicPr>
                <p:cNvPr id="77" name="Ink 76">
                  <a:extLst>
                    <a:ext uri="{FF2B5EF4-FFF2-40B4-BE49-F238E27FC236}">
                      <a16:creationId xmlns:a16="http://schemas.microsoft.com/office/drawing/2014/main" id="{653E1360-0F8E-D8F8-33D4-9E93AED81084}"/>
                    </a:ext>
                  </a:extLst>
                </p:cNvPr>
                <p:cNvPicPr/>
                <p:nvPr/>
              </p:nvPicPr>
              <p:blipFill>
                <a:blip r:embed="rId94"/>
                <a:stretch>
                  <a:fillRect/>
                </a:stretch>
              </p:blipFill>
              <p:spPr>
                <a:xfrm>
                  <a:off x="1522173" y="-327217"/>
                  <a:ext cx="256680" cy="78588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95">
            <p14:nvContentPartPr>
              <p14:cNvPr id="79" name="Ink 78">
                <a:extLst>
                  <a:ext uri="{FF2B5EF4-FFF2-40B4-BE49-F238E27FC236}">
                    <a16:creationId xmlns:a16="http://schemas.microsoft.com/office/drawing/2014/main" id="{9F4F211C-4ACD-7590-11D0-AE743A6B4D69}"/>
                  </a:ext>
                </a:extLst>
              </p14:cNvPr>
              <p14:cNvContentPartPr/>
              <p14:nvPr userDrawn="1"/>
            </p14:nvContentPartPr>
            <p14:xfrm>
              <a:off x="1629093" y="154103"/>
              <a:ext cx="102600" cy="30240"/>
            </p14:xfrm>
          </p:contentPart>
        </mc:Choice>
        <mc:Fallback xmlns="">
          <p:pic>
            <p:nvPicPr>
              <p:cNvPr id="79" name="Ink 78">
                <a:extLst>
                  <a:ext uri="{FF2B5EF4-FFF2-40B4-BE49-F238E27FC236}">
                    <a16:creationId xmlns:a16="http://schemas.microsoft.com/office/drawing/2014/main" id="{9F4F211C-4ACD-7590-11D0-AE743A6B4D69}"/>
                  </a:ext>
                </a:extLst>
              </p:cNvPr>
              <p:cNvPicPr/>
              <p:nvPr/>
            </p:nvPicPr>
            <p:blipFill>
              <a:blip r:embed="rId96"/>
              <a:stretch>
                <a:fillRect/>
              </a:stretch>
            </p:blipFill>
            <p:spPr>
              <a:xfrm>
                <a:off x="1566453" y="-223897"/>
                <a:ext cx="228240" cy="785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7">
            <p14:nvContentPartPr>
              <p14:cNvPr id="84" name="Ink 83">
                <a:extLst>
                  <a:ext uri="{FF2B5EF4-FFF2-40B4-BE49-F238E27FC236}">
                    <a16:creationId xmlns:a16="http://schemas.microsoft.com/office/drawing/2014/main" id="{76CA87FD-D172-4332-0260-A137D4C3EBCC}"/>
                  </a:ext>
                </a:extLst>
              </p14:cNvPr>
              <p14:cNvContentPartPr/>
              <p14:nvPr userDrawn="1"/>
            </p14:nvContentPartPr>
            <p14:xfrm>
              <a:off x="1644213" y="23"/>
              <a:ext cx="84960" cy="47160"/>
            </p14:xfrm>
          </p:contentPart>
        </mc:Choice>
        <mc:Fallback xmlns="">
          <p:pic>
            <p:nvPicPr>
              <p:cNvPr id="84" name="Ink 83">
                <a:extLst>
                  <a:ext uri="{FF2B5EF4-FFF2-40B4-BE49-F238E27FC236}">
                    <a16:creationId xmlns:a16="http://schemas.microsoft.com/office/drawing/2014/main" id="{76CA87FD-D172-4332-0260-A137D4C3EBCC}"/>
                  </a:ext>
                </a:extLst>
              </p:cNvPr>
              <p:cNvPicPr/>
              <p:nvPr/>
            </p:nvPicPr>
            <p:blipFill>
              <a:blip r:embed="rId98"/>
              <a:stretch>
                <a:fillRect/>
              </a:stretch>
            </p:blipFill>
            <p:spPr>
              <a:xfrm>
                <a:off x="1581213" y="-377617"/>
                <a:ext cx="210600" cy="802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9">
            <p14:nvContentPartPr>
              <p14:cNvPr id="85" name="Ink 84">
                <a:extLst>
                  <a:ext uri="{FF2B5EF4-FFF2-40B4-BE49-F238E27FC236}">
                    <a16:creationId xmlns:a16="http://schemas.microsoft.com/office/drawing/2014/main" id="{8EC16A76-9323-D9A8-4591-30DA5D49A4EB}"/>
                  </a:ext>
                </a:extLst>
              </p14:cNvPr>
              <p14:cNvContentPartPr/>
              <p14:nvPr userDrawn="1"/>
            </p14:nvContentPartPr>
            <p14:xfrm>
              <a:off x="-533520" y="1133325"/>
              <a:ext cx="360" cy="360"/>
            </p14:xfrm>
          </p:contentPart>
        </mc:Choice>
        <mc:Fallback xmlns="">
          <p:pic>
            <p:nvPicPr>
              <p:cNvPr id="85" name="Ink 84">
                <a:extLst>
                  <a:ext uri="{FF2B5EF4-FFF2-40B4-BE49-F238E27FC236}">
                    <a16:creationId xmlns:a16="http://schemas.microsoft.com/office/drawing/2014/main" id="{8EC16A76-9323-D9A8-4591-30DA5D49A4EB}"/>
                  </a:ext>
                </a:extLst>
              </p:cNvPr>
              <p:cNvPicPr/>
              <p:nvPr/>
            </p:nvPicPr>
            <p:blipFill>
              <a:blip r:embed="rId100"/>
              <a:stretch>
                <a:fillRect/>
              </a:stretch>
            </p:blipFill>
            <p:spPr>
              <a:xfrm>
                <a:off x="-596520" y="755325"/>
                <a:ext cx="126000" cy="756000"/>
              </a:xfrm>
              <a:prstGeom prst="rect">
                <a:avLst/>
              </a:prstGeom>
            </p:spPr>
          </p:pic>
        </mc:Fallback>
      </mc:AlternateContent>
    </p:spTree>
    <p:extLst>
      <p:ext uri="{BB962C8B-B14F-4D97-AF65-F5344CB8AC3E}">
        <p14:creationId xmlns:p14="http://schemas.microsoft.com/office/powerpoint/2010/main" val="15084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5A7C-F9FF-6F55-A151-DA11C2D220FD}"/>
              </a:ext>
            </a:extLst>
          </p:cNvPr>
          <p:cNvSpPr>
            <a:spLocks noGrp="1"/>
          </p:cNvSpPr>
          <p:nvPr>
            <p:ph type="title"/>
          </p:nvPr>
        </p:nvSpPr>
        <p:spPr>
          <a:xfrm>
            <a:off x="838200" y="365126"/>
            <a:ext cx="10515600" cy="635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F5DDF36-4317-8FDE-268B-14CA509ED5D1}"/>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6BC4A7-12C2-4A75-2CC7-7D4BD432AD0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All content copyright ©2023. James T. Lang. All rights reserved</a:t>
            </a:r>
          </a:p>
        </p:txBody>
      </p:sp>
      <p:sp>
        <p:nvSpPr>
          <p:cNvPr id="6" name="Slide Number Placeholder 5">
            <a:extLst>
              <a:ext uri="{FF2B5EF4-FFF2-40B4-BE49-F238E27FC236}">
                <a16:creationId xmlns:a16="http://schemas.microsoft.com/office/drawing/2014/main" id="{101EF368-B042-5441-DE9A-46DDF78D00CC}"/>
              </a:ext>
            </a:extLst>
          </p:cNvPr>
          <p:cNvSpPr>
            <a:spLocks noGrp="1"/>
          </p:cNvSpPr>
          <p:nvPr>
            <p:ph type="sldNum" sz="quarter" idx="12"/>
          </p:nvPr>
        </p:nvSpPr>
        <p:spPr/>
        <p:txBody>
          <a:bodyPr/>
          <a:lstStyle>
            <a:lvl1pPr>
              <a:defRPr>
                <a:solidFill>
                  <a:schemeClr val="tx1">
                    <a:lumMod val="50000"/>
                    <a:lumOff val="50000"/>
                  </a:schemeClr>
                </a:solidFill>
              </a:defRPr>
            </a:lvl1pPr>
          </a:lstStyle>
          <a:p>
            <a:fld id="{136BE84D-47AB-43B1-ADC7-707CEBA56338}" type="slidenum">
              <a:rPr lang="en-US" smtClean="0"/>
              <a:pPr/>
              <a:t>‹#›</a:t>
            </a:fld>
            <a:endParaRPr lang="en-US"/>
          </a:p>
        </p:txBody>
      </p:sp>
    </p:spTree>
    <p:extLst>
      <p:ext uri="{BB962C8B-B14F-4D97-AF65-F5344CB8AC3E}">
        <p14:creationId xmlns:p14="http://schemas.microsoft.com/office/powerpoint/2010/main" val="1806594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5A7C-F9FF-6F55-A151-DA11C2D220FD}"/>
              </a:ext>
            </a:extLst>
          </p:cNvPr>
          <p:cNvSpPr>
            <a:spLocks noGrp="1"/>
          </p:cNvSpPr>
          <p:nvPr>
            <p:ph type="title"/>
          </p:nvPr>
        </p:nvSpPr>
        <p:spPr>
          <a:xfrm>
            <a:off x="838200" y="365126"/>
            <a:ext cx="10515600" cy="635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F5DDF36-4317-8FDE-268B-14CA509ED5D1}"/>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66BC4A7-12C2-4A75-2CC7-7D4BD432AD0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All content copyright ©2023. James T. Lang. All rights reserved</a:t>
            </a:r>
          </a:p>
        </p:txBody>
      </p:sp>
      <p:sp>
        <p:nvSpPr>
          <p:cNvPr id="6" name="Slide Number Placeholder 5">
            <a:extLst>
              <a:ext uri="{FF2B5EF4-FFF2-40B4-BE49-F238E27FC236}">
                <a16:creationId xmlns:a16="http://schemas.microsoft.com/office/drawing/2014/main" id="{101EF368-B042-5441-DE9A-46DDF78D00CC}"/>
              </a:ext>
            </a:extLst>
          </p:cNvPr>
          <p:cNvSpPr>
            <a:spLocks noGrp="1"/>
          </p:cNvSpPr>
          <p:nvPr>
            <p:ph type="sldNum" sz="quarter" idx="12"/>
          </p:nvPr>
        </p:nvSpPr>
        <p:spPr/>
        <p:txBody>
          <a:bodyPr/>
          <a:lstStyle>
            <a:lvl1pPr>
              <a:defRPr>
                <a:solidFill>
                  <a:schemeClr val="tx1">
                    <a:lumMod val="50000"/>
                    <a:lumOff val="50000"/>
                  </a:schemeClr>
                </a:solidFill>
              </a:defRPr>
            </a:lvl1pPr>
          </a:lstStyle>
          <a:p>
            <a:fld id="{136BE84D-47AB-43B1-ADC7-707CEBA56338}" type="slidenum">
              <a:rPr lang="en-US" smtClean="0"/>
              <a:pPr/>
              <a:t>‹#›</a:t>
            </a:fld>
            <a:endParaRPr lang="en-US"/>
          </a:p>
        </p:txBody>
      </p:sp>
    </p:spTree>
    <p:extLst>
      <p:ext uri="{BB962C8B-B14F-4D97-AF65-F5344CB8AC3E}">
        <p14:creationId xmlns:p14="http://schemas.microsoft.com/office/powerpoint/2010/main" val="195110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9B7E2-9FCB-0666-3CD4-5B6B5875D1E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32E1EEA-E54A-9391-5310-C1EBD6DEFDB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00C592-025D-B592-1489-B7D0D74A735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20316-F955-1229-A3FA-76C9EF227A9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A80C33-05EF-4C15-375A-384ECDB2942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280164B-894F-99E1-C559-AF1143F6E2AF}"/>
              </a:ext>
            </a:extLst>
          </p:cNvPr>
          <p:cNvSpPr>
            <a:spLocks noGrp="1"/>
          </p:cNvSpPr>
          <p:nvPr>
            <p:ph type="ftr" sz="quarter" idx="11"/>
          </p:nvPr>
        </p:nvSpPr>
        <p:spPr/>
        <p:txBody>
          <a:bodyPr/>
          <a:lstStyle/>
          <a:p>
            <a:r>
              <a:rPr lang="en-US"/>
              <a:t>All content copyright ©2023. James T. Lang. All rights reserved</a:t>
            </a:r>
          </a:p>
        </p:txBody>
      </p:sp>
      <p:sp>
        <p:nvSpPr>
          <p:cNvPr id="9" name="Slide Number Placeholder 8">
            <a:extLst>
              <a:ext uri="{FF2B5EF4-FFF2-40B4-BE49-F238E27FC236}">
                <a16:creationId xmlns:a16="http://schemas.microsoft.com/office/drawing/2014/main" id="{84DED325-44D9-1E4E-2E92-9E87B352A4F2}"/>
              </a:ext>
            </a:extLst>
          </p:cNvPr>
          <p:cNvSpPr>
            <a:spLocks noGrp="1"/>
          </p:cNvSpPr>
          <p:nvPr>
            <p:ph type="sldNum" sz="quarter" idx="12"/>
          </p:nvPr>
        </p:nvSpPr>
        <p:spPr/>
        <p:txBody>
          <a:bodyPr/>
          <a:lstStyle/>
          <a:p>
            <a:fld id="{136BE84D-47AB-43B1-ADC7-707CEBA56338}" type="slidenum">
              <a:rPr lang="en-US" smtClean="0"/>
              <a:t>‹#›</a:t>
            </a:fld>
            <a:endParaRPr lang="en-US"/>
          </a:p>
        </p:txBody>
      </p:sp>
    </p:spTree>
    <p:extLst>
      <p:ext uri="{BB962C8B-B14F-4D97-AF65-F5344CB8AC3E}">
        <p14:creationId xmlns:p14="http://schemas.microsoft.com/office/powerpoint/2010/main" val="185029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F8DF6A3-337B-1452-7A0D-1EAF7E08B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All content copyright ©2023. James T. Lang. All rights reserved</a:t>
            </a:r>
            <a:endParaRPr lang="en-US" dirty="0"/>
          </a:p>
        </p:txBody>
      </p:sp>
      <p:sp>
        <p:nvSpPr>
          <p:cNvPr id="6" name="Slide Number Placeholder 5">
            <a:extLst>
              <a:ext uri="{FF2B5EF4-FFF2-40B4-BE49-F238E27FC236}">
                <a16:creationId xmlns:a16="http://schemas.microsoft.com/office/drawing/2014/main" id="{98804640-9694-7C4E-F449-3485544902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8444750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5" r:id="rId3"/>
    <p:sldLayoutId id="2147483716" r:id="rId4"/>
    <p:sldLayoutId id="2147483696" r:id="rId5"/>
    <p:sldLayoutId id="2147483719" r:id="rId6"/>
    <p:sldLayoutId id="2147483650" r:id="rId7"/>
    <p:sldLayoutId id="2147483707"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waterfrontpropertylaw.com/blog/posts/waterfront-law-protects-virginia-beach-homes/" TargetMode="External"/><Relationship Id="rId2" Type="http://schemas.openxmlformats.org/officeDocument/2006/relationships/hyperlink" Target="https://www.waterfrontpropertylaw.com/blog/posts/lawsuits-against-government-agencies/" TargetMode="Externa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jlang@pendercoward.com"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D533C0-B75F-3052-E1D5-C795BDC59529}"/>
              </a:ext>
            </a:extLst>
          </p:cNvPr>
          <p:cNvSpPr>
            <a:spLocks noGrp="1"/>
          </p:cNvSpPr>
          <p:nvPr>
            <p:ph type="title"/>
          </p:nvPr>
        </p:nvSpPr>
        <p:spPr>
          <a:xfrm>
            <a:off x="831850" y="4499610"/>
            <a:ext cx="10515600" cy="905691"/>
          </a:xfrm>
        </p:spPr>
        <p:txBody>
          <a:bodyPr/>
          <a:lstStyle/>
          <a:p>
            <a:r>
              <a:rPr lang="en-US" sz="4000" dirty="0"/>
              <a:t>Lawsuits Challenging Environmental Permits</a:t>
            </a:r>
          </a:p>
        </p:txBody>
      </p:sp>
      <p:sp>
        <p:nvSpPr>
          <p:cNvPr id="7" name="Text Placeholder 6">
            <a:extLst>
              <a:ext uri="{FF2B5EF4-FFF2-40B4-BE49-F238E27FC236}">
                <a16:creationId xmlns:a16="http://schemas.microsoft.com/office/drawing/2014/main" id="{A2D0954B-EF6D-F4DF-08F3-66348C2F5EC1}"/>
              </a:ext>
            </a:extLst>
          </p:cNvPr>
          <p:cNvSpPr>
            <a:spLocks noGrp="1"/>
          </p:cNvSpPr>
          <p:nvPr>
            <p:ph type="body" idx="1"/>
          </p:nvPr>
        </p:nvSpPr>
        <p:spPr/>
        <p:txBody>
          <a:bodyPr/>
          <a:lstStyle/>
          <a:p>
            <a:r>
              <a:rPr lang="en-US" dirty="0"/>
              <a:t>                               Jim Lang                         August 18, 2023</a:t>
            </a:r>
          </a:p>
        </p:txBody>
      </p:sp>
      <p:sp>
        <p:nvSpPr>
          <p:cNvPr id="4" name="Footer Placeholder 3">
            <a:extLst>
              <a:ext uri="{FF2B5EF4-FFF2-40B4-BE49-F238E27FC236}">
                <a16:creationId xmlns:a16="http://schemas.microsoft.com/office/drawing/2014/main" id="{71526471-6968-E707-FC99-5DA0DE38180A}"/>
              </a:ext>
            </a:extLst>
          </p:cNvPr>
          <p:cNvSpPr>
            <a:spLocks noGrp="1"/>
          </p:cNvSpPr>
          <p:nvPr>
            <p:ph type="ftr" sz="quarter" idx="11"/>
          </p:nvPr>
        </p:nvSpPr>
        <p:spPr/>
        <p:txBody>
          <a:bodyPr/>
          <a:lstStyle/>
          <a:p>
            <a:r>
              <a:rPr lang="en-US" dirty="0">
                <a:solidFill>
                  <a:schemeClr val="bg1">
                    <a:lumMod val="95000"/>
                  </a:schemeClr>
                </a:solidFill>
              </a:rPr>
              <a:t>All content copyright ©2023. James T. Lang. All rights reserved</a:t>
            </a:r>
          </a:p>
        </p:txBody>
      </p:sp>
      <p:sp>
        <p:nvSpPr>
          <p:cNvPr id="5" name="Slide Number Placeholder 4">
            <a:extLst>
              <a:ext uri="{FF2B5EF4-FFF2-40B4-BE49-F238E27FC236}">
                <a16:creationId xmlns:a16="http://schemas.microsoft.com/office/drawing/2014/main" id="{42F936CB-E580-5A2F-3321-EB63F8AFAC06}"/>
              </a:ext>
            </a:extLst>
          </p:cNvPr>
          <p:cNvSpPr>
            <a:spLocks noGrp="1"/>
          </p:cNvSpPr>
          <p:nvPr>
            <p:ph type="sldNum" sz="quarter" idx="12"/>
          </p:nvPr>
        </p:nvSpPr>
        <p:spPr/>
        <p:txBody>
          <a:bodyPr/>
          <a:lstStyle/>
          <a:p>
            <a:fld id="{136BE84D-47AB-43B1-ADC7-707CEBA56338}" type="slidenum">
              <a:rPr lang="en-US" smtClean="0"/>
              <a:t>1</a:t>
            </a:fld>
            <a:endParaRPr lang="en-US"/>
          </a:p>
        </p:txBody>
      </p:sp>
    </p:spTree>
    <p:extLst>
      <p:ext uri="{BB962C8B-B14F-4D97-AF65-F5344CB8AC3E}">
        <p14:creationId xmlns:p14="http://schemas.microsoft.com/office/powerpoint/2010/main" val="156546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3B37-B81D-2E2B-0B9A-012DDC919E0A}"/>
              </a:ext>
            </a:extLst>
          </p:cNvPr>
          <p:cNvSpPr>
            <a:spLocks noGrp="1"/>
          </p:cNvSpPr>
          <p:nvPr>
            <p:ph type="title"/>
          </p:nvPr>
        </p:nvSpPr>
        <p:spPr>
          <a:xfrm>
            <a:off x="481013" y="3752849"/>
            <a:ext cx="3290887" cy="2452687"/>
          </a:xfrm>
        </p:spPr>
        <p:txBody>
          <a:bodyPr anchor="ctr">
            <a:normAutofit/>
          </a:bodyPr>
          <a:lstStyle/>
          <a:p>
            <a:r>
              <a:rPr lang="en-US" sz="3300"/>
              <a:t>Things You Can Do To Increase Chance of Winning</a:t>
            </a:r>
          </a:p>
        </p:txBody>
      </p:sp>
      <p:pic>
        <p:nvPicPr>
          <p:cNvPr id="1028" name="Picture 4">
            <a:extLst>
              <a:ext uri="{FF2B5EF4-FFF2-40B4-BE49-F238E27FC236}">
                <a16:creationId xmlns:a16="http://schemas.microsoft.com/office/drawing/2014/main" id="{FD277764-C016-B918-893F-9FD864DB1123}"/>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551A6E0-37C2-11F8-6DA7-8F023209AFD9}"/>
              </a:ext>
            </a:extLst>
          </p:cNvPr>
          <p:cNvSpPr>
            <a:spLocks noGrp="1"/>
          </p:cNvSpPr>
          <p:nvPr>
            <p:ph idx="1"/>
          </p:nvPr>
        </p:nvSpPr>
        <p:spPr>
          <a:xfrm>
            <a:off x="4223982" y="3752850"/>
            <a:ext cx="7485413" cy="2452687"/>
          </a:xfrm>
        </p:spPr>
        <p:txBody>
          <a:bodyPr anchor="ctr">
            <a:normAutofit/>
          </a:bodyPr>
          <a:lstStyle/>
          <a:p>
            <a:r>
              <a:rPr lang="en-US" sz="1800"/>
              <a:t>Find an attorney who is well versed in litigation of this type</a:t>
            </a:r>
          </a:p>
          <a:p>
            <a:r>
              <a:rPr lang="en-US" sz="1800"/>
              <a:t>Get the attorney involved in the earliest stages</a:t>
            </a:r>
          </a:p>
          <a:p>
            <a:r>
              <a:rPr lang="en-US" sz="1800"/>
              <a:t>If you wait too long the attorney may not have the material in the administrative record that he or she needs in order to win your case</a:t>
            </a:r>
          </a:p>
        </p:txBody>
      </p:sp>
      <p:sp>
        <p:nvSpPr>
          <p:cNvPr id="6" name="Arrow: Left 5">
            <a:extLst>
              <a:ext uri="{FF2B5EF4-FFF2-40B4-BE49-F238E27FC236}">
                <a16:creationId xmlns:a16="http://schemas.microsoft.com/office/drawing/2014/main" id="{A41B3AF9-ABB9-B043-A0CB-AD3BC9E4E923}"/>
              </a:ext>
            </a:extLst>
          </p:cNvPr>
          <p:cNvSpPr/>
          <p:nvPr/>
        </p:nvSpPr>
        <p:spPr>
          <a:xfrm>
            <a:off x="3343536" y="6393394"/>
            <a:ext cx="8806130" cy="490317"/>
          </a:xfrm>
          <a:prstGeom prst="leftArrow">
            <a:avLst>
              <a:gd name="adj1" fmla="val 100000"/>
              <a:gd name="adj2" fmla="val 12343"/>
            </a:avLst>
          </a:prstGeom>
          <a:solidFill>
            <a:schemeClr val="accent1">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E6E4909-0401-9E0F-A60C-A99CB14C6F6A}"/>
              </a:ext>
            </a:extLst>
          </p:cNvPr>
          <p:cNvGrpSpPr/>
          <p:nvPr/>
        </p:nvGrpSpPr>
        <p:grpSpPr>
          <a:xfrm>
            <a:off x="0" y="6330897"/>
            <a:ext cx="3100808" cy="554432"/>
            <a:chOff x="1040005" y="2821577"/>
            <a:chExt cx="3933930" cy="881241"/>
          </a:xfrm>
        </p:grpSpPr>
        <p:sp>
          <p:nvSpPr>
            <p:cNvPr id="8" name="Rectangle 7">
              <a:extLst>
                <a:ext uri="{FF2B5EF4-FFF2-40B4-BE49-F238E27FC236}">
                  <a16:creationId xmlns:a16="http://schemas.microsoft.com/office/drawing/2014/main" id="{D09816BD-A2CF-8F56-E2C6-23376B25C453}"/>
                </a:ext>
              </a:extLst>
            </p:cNvPr>
            <p:cNvSpPr/>
            <p:nvPr userDrawn="1"/>
          </p:nvSpPr>
          <p:spPr>
            <a:xfrm>
              <a:off x="1040005" y="2821577"/>
              <a:ext cx="3933930" cy="88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Picture 8">
              <a:extLst>
                <a:ext uri="{FF2B5EF4-FFF2-40B4-BE49-F238E27FC236}">
                  <a16:creationId xmlns:a16="http://schemas.microsoft.com/office/drawing/2014/main" id="{2B4DFB85-EE0E-11CB-3DFC-D2BC3770265C}"/>
                </a:ext>
              </a:extLst>
            </p:cNvPr>
            <p:cNvPicPr>
              <a:picLocks noChangeAspect="1"/>
            </p:cNvPicPr>
            <p:nvPr userDrawn="1"/>
          </p:nvPicPr>
          <p:blipFill rotWithShape="1">
            <a:blip r:embed="rId3"/>
            <a:srcRect t="-248" b="-1"/>
            <a:stretch/>
          </p:blipFill>
          <p:spPr>
            <a:xfrm>
              <a:off x="1093713" y="2872531"/>
              <a:ext cx="3826515" cy="779333"/>
            </a:xfrm>
            <a:prstGeom prst="rect">
              <a:avLst/>
            </a:prstGeom>
            <a:ln w="12700">
              <a:miter lim="400000"/>
            </a:ln>
          </p:spPr>
        </p:pic>
      </p:grpSp>
      <p:sp>
        <p:nvSpPr>
          <p:cNvPr id="4" name="Footer Placeholder 3">
            <a:extLst>
              <a:ext uri="{FF2B5EF4-FFF2-40B4-BE49-F238E27FC236}">
                <a16:creationId xmlns:a16="http://schemas.microsoft.com/office/drawing/2014/main" id="{8CCD1146-EFDD-76AC-C62D-5E4077EEC09E}"/>
              </a:ext>
            </a:extLst>
          </p:cNvPr>
          <p:cNvSpPr>
            <a:spLocks noGrp="1"/>
          </p:cNvSpPr>
          <p:nvPr>
            <p:ph type="ftr" sz="quarter" idx="11"/>
          </p:nvPr>
        </p:nvSpPr>
        <p:spPr>
          <a:xfrm>
            <a:off x="5072809" y="6444600"/>
            <a:ext cx="4114800" cy="365125"/>
          </a:xfrm>
        </p:spPr>
        <p:txBody>
          <a:bodyPr>
            <a:normAutofit/>
          </a:bodyPr>
          <a:lstStyle/>
          <a:p>
            <a:pPr>
              <a:spcAft>
                <a:spcPts val="600"/>
              </a:spcAft>
            </a:pPr>
            <a:r>
              <a:rPr lang="en-US" dirty="0">
                <a:solidFill>
                  <a:schemeClr val="bg1"/>
                </a:solidFill>
              </a:rPr>
              <a:t>All content copyright ©2023. James T. Lang. All rights reserved</a:t>
            </a:r>
          </a:p>
        </p:txBody>
      </p:sp>
      <p:sp>
        <p:nvSpPr>
          <p:cNvPr id="5" name="Slide Number Placeholder 4">
            <a:extLst>
              <a:ext uri="{FF2B5EF4-FFF2-40B4-BE49-F238E27FC236}">
                <a16:creationId xmlns:a16="http://schemas.microsoft.com/office/drawing/2014/main" id="{3B351C2A-9312-CB84-FB1A-C58E2F396F09}"/>
              </a:ext>
            </a:extLst>
          </p:cNvPr>
          <p:cNvSpPr>
            <a:spLocks noGrp="1"/>
          </p:cNvSpPr>
          <p:nvPr>
            <p:ph type="sldNum" sz="quarter" idx="12"/>
          </p:nvPr>
        </p:nvSpPr>
        <p:spPr>
          <a:xfrm>
            <a:off x="8830312" y="6449894"/>
            <a:ext cx="2743200" cy="365125"/>
          </a:xfrm>
        </p:spPr>
        <p:txBody>
          <a:bodyPr>
            <a:normAutofit/>
          </a:bodyPr>
          <a:lstStyle/>
          <a:p>
            <a:pPr>
              <a:spcAft>
                <a:spcPts val="600"/>
              </a:spcAft>
            </a:pPr>
            <a:fld id="{136BE84D-47AB-43B1-ADC7-707CEBA56338}" type="slidenum">
              <a:rPr lang="en-US">
                <a:solidFill>
                  <a:schemeClr val="bg1"/>
                </a:solidFill>
              </a:rPr>
              <a:pPr>
                <a:spcAft>
                  <a:spcPts val="600"/>
                </a:spcAft>
              </a:pPr>
              <a:t>10</a:t>
            </a:fld>
            <a:endParaRPr lang="en-US" dirty="0">
              <a:solidFill>
                <a:schemeClr val="bg1"/>
              </a:solidFill>
            </a:endParaRPr>
          </a:p>
        </p:txBody>
      </p:sp>
      <p:sp>
        <p:nvSpPr>
          <p:cNvPr id="10" name="TextBox 9">
            <a:extLst>
              <a:ext uri="{FF2B5EF4-FFF2-40B4-BE49-F238E27FC236}">
                <a16:creationId xmlns:a16="http://schemas.microsoft.com/office/drawing/2014/main" id="{39D7DAAE-6BF6-DCD9-A90D-F8A43EEB5652}"/>
              </a:ext>
            </a:extLst>
          </p:cNvPr>
          <p:cNvSpPr txBox="1"/>
          <p:nvPr/>
        </p:nvSpPr>
        <p:spPr>
          <a:xfrm>
            <a:off x="5191125" y="3124435"/>
            <a:ext cx="6876317" cy="307777"/>
          </a:xfrm>
          <a:prstGeom prst="rect">
            <a:avLst/>
          </a:prstGeom>
          <a:noFill/>
        </p:spPr>
        <p:txBody>
          <a:bodyPr wrap="square">
            <a:spAutoFit/>
          </a:bodyPr>
          <a:lstStyle/>
          <a:p>
            <a:pPr algn="r"/>
            <a:r>
              <a:rPr lang="en-US" sz="700" dirty="0">
                <a:solidFill>
                  <a:schemeClr val="bg1"/>
                </a:solidFill>
                <a:latin typeface="Arial" panose="020B0604020202020204" pitchFamily="34" charset="0"/>
                <a:cs typeface="Arial" panose="020B0604020202020204" pitchFamily="34" charset="0"/>
              </a:rPr>
              <a:t>Photo credit: By </a:t>
            </a:r>
            <a:r>
              <a:rPr lang="en-US" sz="700" dirty="0" err="1">
                <a:solidFill>
                  <a:schemeClr val="bg1"/>
                </a:solidFill>
                <a:latin typeface="Arial" panose="020B0604020202020204" pitchFamily="34" charset="0"/>
                <a:cs typeface="Arial" panose="020B0604020202020204" pitchFamily="34" charset="0"/>
              </a:rPr>
              <a:t>Petras</a:t>
            </a:r>
            <a:r>
              <a:rPr lang="en-US" sz="700" dirty="0">
                <a:solidFill>
                  <a:schemeClr val="bg1"/>
                </a:solidFill>
                <a:latin typeface="Arial" panose="020B0604020202020204" pitchFamily="34" charset="0"/>
                <a:cs typeface="Arial" panose="020B0604020202020204" pitchFamily="34" charset="0"/>
              </a:rPr>
              <a:t> </a:t>
            </a:r>
            <a:r>
              <a:rPr lang="en-US" sz="700" dirty="0" err="1">
                <a:solidFill>
                  <a:schemeClr val="bg1"/>
                </a:solidFill>
                <a:latin typeface="Arial" panose="020B0604020202020204" pitchFamily="34" charset="0"/>
                <a:cs typeface="Arial" panose="020B0604020202020204" pitchFamily="34" charset="0"/>
              </a:rPr>
              <a:t>Gagilas</a:t>
            </a:r>
            <a:r>
              <a:rPr lang="en-US" sz="700" dirty="0">
                <a:solidFill>
                  <a:schemeClr val="bg1"/>
                </a:solidFill>
                <a:latin typeface="Arial" panose="020B0604020202020204" pitchFamily="34" charset="0"/>
                <a:cs typeface="Arial" panose="020B0604020202020204" pitchFamily="34" charset="0"/>
              </a:rPr>
              <a:t> - Own work, CC BY-SA 2.0, https://commons.wikimedia.org/w/index.php?search=chess+board&amp;title=Special:MediaSearch&amp;go=Go&amp;type=image</a:t>
            </a:r>
          </a:p>
        </p:txBody>
      </p:sp>
    </p:spTree>
    <p:extLst>
      <p:ext uri="{BB962C8B-B14F-4D97-AF65-F5344CB8AC3E}">
        <p14:creationId xmlns:p14="http://schemas.microsoft.com/office/powerpoint/2010/main" val="31505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8A64-BD22-B2AD-0AEF-CCC96CECC0F4}"/>
              </a:ext>
            </a:extLst>
          </p:cNvPr>
          <p:cNvSpPr>
            <a:spLocks noGrp="1"/>
          </p:cNvSpPr>
          <p:nvPr>
            <p:ph type="title"/>
          </p:nvPr>
        </p:nvSpPr>
        <p:spPr/>
        <p:txBody>
          <a:bodyPr/>
          <a:lstStyle/>
          <a:p>
            <a:pPr algn="ctr"/>
            <a:r>
              <a:rPr lang="en-US" dirty="0"/>
              <a:t>Additional Resources</a:t>
            </a:r>
          </a:p>
        </p:txBody>
      </p:sp>
      <p:sp>
        <p:nvSpPr>
          <p:cNvPr id="3" name="Content Placeholder 2">
            <a:extLst>
              <a:ext uri="{FF2B5EF4-FFF2-40B4-BE49-F238E27FC236}">
                <a16:creationId xmlns:a16="http://schemas.microsoft.com/office/drawing/2014/main" id="{B9A47876-DBE9-E5C7-F1A3-02B31517418D}"/>
              </a:ext>
            </a:extLst>
          </p:cNvPr>
          <p:cNvSpPr>
            <a:spLocks noGrp="1"/>
          </p:cNvSpPr>
          <p:nvPr>
            <p:ph idx="1"/>
          </p:nvPr>
        </p:nvSpPr>
        <p:spPr/>
        <p:txBody>
          <a:bodyPr/>
          <a:lstStyle/>
          <a:p>
            <a:r>
              <a:rPr lang="en-US" dirty="0"/>
              <a:t>Dealing With Government Agency Decisions:  Can You Take the Government to Court?</a:t>
            </a:r>
          </a:p>
          <a:p>
            <a:pPr lvl="1"/>
            <a:r>
              <a:rPr lang="en-US" dirty="0">
                <a:hlinkClick r:id="rId2"/>
              </a:rPr>
              <a:t>https://www.waterfrontpropertylaw.com/blog/posts/lawsuits-against-government-agencies/</a:t>
            </a:r>
            <a:endParaRPr lang="en-US" dirty="0"/>
          </a:p>
          <a:p>
            <a:r>
              <a:rPr lang="en-US" dirty="0"/>
              <a:t>Federal Court Case Victory Will Protect 250+ Homes in Virginia Beach From Stormwater Flooding</a:t>
            </a:r>
          </a:p>
          <a:p>
            <a:pPr lvl="1"/>
            <a:r>
              <a:rPr lang="en-US" dirty="0">
                <a:hlinkClick r:id="rId3"/>
              </a:rPr>
              <a:t>https://www.waterfrontpropertylaw.com/blog/posts/waterfront-law-protects-virginia-beach-homes/</a:t>
            </a:r>
            <a:endParaRPr lang="en-US" dirty="0"/>
          </a:p>
          <a:p>
            <a:endParaRPr lang="en-US" dirty="0"/>
          </a:p>
        </p:txBody>
      </p:sp>
      <p:pic>
        <p:nvPicPr>
          <p:cNvPr id="6" name="Picture 5" descr="Raindrops rippling water">
            <a:extLst>
              <a:ext uri="{FF2B5EF4-FFF2-40B4-BE49-F238E27FC236}">
                <a16:creationId xmlns:a16="http://schemas.microsoft.com/office/drawing/2014/main" id="{99B1B8CF-22AA-EC6D-E8CA-84DD1E86476C}"/>
              </a:ext>
            </a:extLst>
          </p:cNvPr>
          <p:cNvPicPr>
            <a:picLocks noChangeAspect="1"/>
          </p:cNvPicPr>
          <p:nvPr/>
        </p:nvPicPr>
        <p:blipFill>
          <a:blip r:embed="rId4">
            <a:alphaModFix amt="20000"/>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Arrow: Left 6">
            <a:extLst>
              <a:ext uri="{FF2B5EF4-FFF2-40B4-BE49-F238E27FC236}">
                <a16:creationId xmlns:a16="http://schemas.microsoft.com/office/drawing/2014/main" id="{6CA14A7F-BD9A-CB21-D0DD-B1672B74BC3B}"/>
              </a:ext>
            </a:extLst>
          </p:cNvPr>
          <p:cNvSpPr/>
          <p:nvPr/>
        </p:nvSpPr>
        <p:spPr>
          <a:xfrm>
            <a:off x="3343536" y="6393394"/>
            <a:ext cx="8806130" cy="490317"/>
          </a:xfrm>
          <a:prstGeom prst="leftArrow">
            <a:avLst>
              <a:gd name="adj1" fmla="val 100000"/>
              <a:gd name="adj2" fmla="val 12343"/>
            </a:avLst>
          </a:prstGeom>
          <a:solidFill>
            <a:schemeClr val="accent1">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B2BACCE-B6C7-9908-B66C-5A53C04AFE58}"/>
              </a:ext>
            </a:extLst>
          </p:cNvPr>
          <p:cNvGrpSpPr/>
          <p:nvPr/>
        </p:nvGrpSpPr>
        <p:grpSpPr>
          <a:xfrm>
            <a:off x="0" y="6330897"/>
            <a:ext cx="3100808" cy="554432"/>
            <a:chOff x="1040005" y="2821577"/>
            <a:chExt cx="3933930" cy="881241"/>
          </a:xfrm>
        </p:grpSpPr>
        <p:sp>
          <p:nvSpPr>
            <p:cNvPr id="9" name="Rectangle 8">
              <a:extLst>
                <a:ext uri="{FF2B5EF4-FFF2-40B4-BE49-F238E27FC236}">
                  <a16:creationId xmlns:a16="http://schemas.microsoft.com/office/drawing/2014/main" id="{D9DB1E93-2855-F2D7-A049-D069A3D058C8}"/>
                </a:ext>
              </a:extLst>
            </p:cNvPr>
            <p:cNvSpPr/>
            <p:nvPr userDrawn="1"/>
          </p:nvSpPr>
          <p:spPr>
            <a:xfrm>
              <a:off x="1040005" y="2821577"/>
              <a:ext cx="3933930" cy="88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Picture 8">
              <a:extLst>
                <a:ext uri="{FF2B5EF4-FFF2-40B4-BE49-F238E27FC236}">
                  <a16:creationId xmlns:a16="http://schemas.microsoft.com/office/drawing/2014/main" id="{B91BC211-01E3-B99F-F1F0-0F23D296C437}"/>
                </a:ext>
              </a:extLst>
            </p:cNvPr>
            <p:cNvPicPr>
              <a:picLocks noChangeAspect="1"/>
            </p:cNvPicPr>
            <p:nvPr userDrawn="1"/>
          </p:nvPicPr>
          <p:blipFill rotWithShape="1">
            <a:blip r:embed="rId5"/>
            <a:srcRect t="-248" b="-1"/>
            <a:stretch/>
          </p:blipFill>
          <p:spPr>
            <a:xfrm>
              <a:off x="1093713" y="2872531"/>
              <a:ext cx="3826515" cy="779333"/>
            </a:xfrm>
            <a:prstGeom prst="rect">
              <a:avLst/>
            </a:prstGeom>
            <a:ln w="12700">
              <a:miter lim="400000"/>
            </a:ln>
          </p:spPr>
        </p:pic>
      </p:grpSp>
      <p:sp>
        <p:nvSpPr>
          <p:cNvPr id="4" name="Footer Placeholder 3">
            <a:extLst>
              <a:ext uri="{FF2B5EF4-FFF2-40B4-BE49-F238E27FC236}">
                <a16:creationId xmlns:a16="http://schemas.microsoft.com/office/drawing/2014/main" id="{54E25E04-DCB7-6D64-9877-7BD11656C390}"/>
              </a:ext>
            </a:extLst>
          </p:cNvPr>
          <p:cNvSpPr>
            <a:spLocks noGrp="1"/>
          </p:cNvSpPr>
          <p:nvPr>
            <p:ph type="ftr" sz="quarter" idx="11"/>
          </p:nvPr>
        </p:nvSpPr>
        <p:spPr>
          <a:xfrm>
            <a:off x="5084233" y="6465067"/>
            <a:ext cx="4114800" cy="365125"/>
          </a:xfrm>
        </p:spPr>
        <p:txBody>
          <a:bodyPr/>
          <a:lstStyle/>
          <a:p>
            <a:r>
              <a:rPr lang="en-US" dirty="0">
                <a:solidFill>
                  <a:schemeClr val="bg1"/>
                </a:solidFill>
              </a:rPr>
              <a:t>All content copyright ©2023. James T. Lang. All rights reserved</a:t>
            </a:r>
          </a:p>
        </p:txBody>
      </p:sp>
      <p:sp>
        <p:nvSpPr>
          <p:cNvPr id="5" name="Slide Number Placeholder 4">
            <a:extLst>
              <a:ext uri="{FF2B5EF4-FFF2-40B4-BE49-F238E27FC236}">
                <a16:creationId xmlns:a16="http://schemas.microsoft.com/office/drawing/2014/main" id="{21871517-FBA0-C47B-AA7E-27E264D6722B}"/>
              </a:ext>
            </a:extLst>
          </p:cNvPr>
          <p:cNvSpPr>
            <a:spLocks noGrp="1"/>
          </p:cNvSpPr>
          <p:nvPr>
            <p:ph type="sldNum" sz="quarter" idx="12"/>
          </p:nvPr>
        </p:nvSpPr>
        <p:spPr>
          <a:xfrm>
            <a:off x="8850842" y="6455541"/>
            <a:ext cx="2743200" cy="365125"/>
          </a:xfrm>
        </p:spPr>
        <p:txBody>
          <a:bodyPr/>
          <a:lstStyle/>
          <a:p>
            <a:fld id="{136BE84D-47AB-43B1-ADC7-707CEBA56338}"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2425021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Picture 1">
            <a:extLst>
              <a:ext uri="{FF2B5EF4-FFF2-40B4-BE49-F238E27FC236}">
                <a16:creationId xmlns:a16="http://schemas.microsoft.com/office/drawing/2014/main" id="{76039FB6-1C87-C15C-EDF5-2F9CC7CF39BF}"/>
              </a:ext>
            </a:extLst>
          </p:cNvPr>
          <p:cNvPicPr>
            <a:picLocks noChangeAspect="1"/>
          </p:cNvPicPr>
          <p:nvPr/>
        </p:nvPicPr>
        <p:blipFill rotWithShape="1">
          <a:blip r:embed="rId2"/>
          <a:srcRect t="63433" r="76506"/>
          <a:stretch/>
        </p:blipFill>
        <p:spPr>
          <a:xfrm>
            <a:off x="-1" y="5005204"/>
            <a:ext cx="12192001" cy="1852795"/>
          </a:xfrm>
          <a:prstGeom prst="rect">
            <a:avLst/>
          </a:prstGeom>
          <a:ln w="12700">
            <a:miter lim="400000"/>
          </a:ln>
        </p:spPr>
      </p:pic>
      <p:sp>
        <p:nvSpPr>
          <p:cNvPr id="2" name="Footer Placeholder 1">
            <a:extLst>
              <a:ext uri="{FF2B5EF4-FFF2-40B4-BE49-F238E27FC236}">
                <a16:creationId xmlns:a16="http://schemas.microsoft.com/office/drawing/2014/main" id="{9E7F0598-2728-D166-5B7C-90D3E7AB2190}"/>
              </a:ext>
            </a:extLst>
          </p:cNvPr>
          <p:cNvSpPr>
            <a:spLocks noGrp="1"/>
          </p:cNvSpPr>
          <p:nvPr>
            <p:ph type="ftr" sz="quarter" idx="11"/>
          </p:nvPr>
        </p:nvSpPr>
        <p:spPr/>
        <p:txBody>
          <a:bodyPr/>
          <a:lstStyle/>
          <a:p>
            <a:r>
              <a:rPr lang="en-US" dirty="0"/>
              <a:t>All content copyright ©2023. James T. Lang. All rights reserved.</a:t>
            </a:r>
          </a:p>
        </p:txBody>
      </p:sp>
      <p:pic>
        <p:nvPicPr>
          <p:cNvPr id="96" name="Picture 13" descr="Picture 13"/>
          <p:cNvPicPr>
            <a:picLocks noChangeAspect="1"/>
          </p:cNvPicPr>
          <p:nvPr/>
        </p:nvPicPr>
        <p:blipFill rotWithShape="1">
          <a:blip r:embed="rId3"/>
          <a:srcRect b="13746"/>
          <a:stretch/>
        </p:blipFill>
        <p:spPr>
          <a:xfrm>
            <a:off x="0" y="0"/>
            <a:ext cx="12193802" cy="5020408"/>
          </a:xfrm>
          <a:prstGeom prst="rect">
            <a:avLst/>
          </a:prstGeom>
          <a:ln w="12700">
            <a:miter lim="400000"/>
          </a:ln>
        </p:spPr>
      </p:pic>
      <p:sp>
        <p:nvSpPr>
          <p:cNvPr id="99" name="TextBox 3"/>
          <p:cNvSpPr txBox="1"/>
          <p:nvPr/>
        </p:nvSpPr>
        <p:spPr>
          <a:xfrm>
            <a:off x="4579620" y="6601787"/>
            <a:ext cx="3578860"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AFABAB"/>
                </a:solidFill>
              </a:defRPr>
            </a:lvl1pPr>
          </a:lstStyle>
          <a:p>
            <a:endParaRPr dirty="0"/>
          </a:p>
        </p:txBody>
      </p:sp>
      <p:pic>
        <p:nvPicPr>
          <p:cNvPr id="4" name="Picture 6">
            <a:extLst>
              <a:ext uri="{FF2B5EF4-FFF2-40B4-BE49-F238E27FC236}">
                <a16:creationId xmlns:a16="http://schemas.microsoft.com/office/drawing/2014/main" id="{A9666206-93D0-78EE-8630-1B5F12B426E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35608" y="6043330"/>
            <a:ext cx="1578312" cy="723515"/>
          </a:xfrm>
          <a:prstGeom prst="rect">
            <a:avLst/>
          </a:prstGeom>
          <a:ln w="12700">
            <a:miter lim="400000"/>
          </a:ln>
          <a:scene3d>
            <a:camera prst="orthographicFront"/>
            <a:lightRig rig="threePt" dir="t"/>
          </a:scene3d>
          <a:sp3d>
            <a:bevelT/>
          </a:sp3d>
        </p:spPr>
      </p:pic>
      <p:grpSp>
        <p:nvGrpSpPr>
          <p:cNvPr id="5" name="Group 4">
            <a:extLst>
              <a:ext uri="{FF2B5EF4-FFF2-40B4-BE49-F238E27FC236}">
                <a16:creationId xmlns:a16="http://schemas.microsoft.com/office/drawing/2014/main" id="{D175CDEB-4370-CAF1-164E-38FA7CF71653}"/>
              </a:ext>
            </a:extLst>
          </p:cNvPr>
          <p:cNvGrpSpPr/>
          <p:nvPr/>
        </p:nvGrpSpPr>
        <p:grpSpPr>
          <a:xfrm>
            <a:off x="127277" y="6243623"/>
            <a:ext cx="2604968" cy="527322"/>
            <a:chOff x="1040005" y="2821577"/>
            <a:chExt cx="3933930" cy="881241"/>
          </a:xfrm>
        </p:grpSpPr>
        <p:sp>
          <p:nvSpPr>
            <p:cNvPr id="6" name="Rectangle 5">
              <a:extLst>
                <a:ext uri="{FF2B5EF4-FFF2-40B4-BE49-F238E27FC236}">
                  <a16:creationId xmlns:a16="http://schemas.microsoft.com/office/drawing/2014/main" id="{D250DBCA-37AB-85F1-EBA4-2722A51D9D68}"/>
                </a:ext>
              </a:extLst>
            </p:cNvPr>
            <p:cNvSpPr/>
            <p:nvPr userDrawn="1"/>
          </p:nvSpPr>
          <p:spPr>
            <a:xfrm>
              <a:off x="1040005" y="2821577"/>
              <a:ext cx="3933930" cy="881241"/>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icture 8">
              <a:extLst>
                <a:ext uri="{FF2B5EF4-FFF2-40B4-BE49-F238E27FC236}">
                  <a16:creationId xmlns:a16="http://schemas.microsoft.com/office/drawing/2014/main" id="{415FB575-01FE-61E4-77BA-C0043FA5C933}"/>
                </a:ext>
              </a:extLst>
            </p:cNvPr>
            <p:cNvPicPr>
              <a:picLocks noChangeAspect="1"/>
            </p:cNvPicPr>
            <p:nvPr userDrawn="1"/>
          </p:nvPicPr>
          <p:blipFill rotWithShape="1">
            <a:blip r:embed="rId5"/>
            <a:srcRect t="-248" b="-1"/>
            <a:stretch/>
          </p:blipFill>
          <p:spPr>
            <a:xfrm>
              <a:off x="1093713" y="2872531"/>
              <a:ext cx="3826515" cy="779333"/>
            </a:xfrm>
            <a:prstGeom prst="rect">
              <a:avLst/>
            </a:prstGeom>
            <a:ln w="12700">
              <a:miter lim="400000"/>
            </a:ln>
          </p:spPr>
        </p:pic>
      </p:grpSp>
      <p:sp>
        <p:nvSpPr>
          <p:cNvPr id="9" name="TextBox 8">
            <a:extLst>
              <a:ext uri="{FF2B5EF4-FFF2-40B4-BE49-F238E27FC236}">
                <a16:creationId xmlns:a16="http://schemas.microsoft.com/office/drawing/2014/main" id="{11613699-AC06-0E8B-50FA-8EE30B4786D4}"/>
              </a:ext>
            </a:extLst>
          </p:cNvPr>
          <p:cNvSpPr txBox="1"/>
          <p:nvPr/>
        </p:nvSpPr>
        <p:spPr>
          <a:xfrm>
            <a:off x="218962" y="4939518"/>
            <a:ext cx="11771020"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5400">
                <a:solidFill>
                  <a:srgbClr val="44546A"/>
                </a:solidFill>
              </a:defRPr>
            </a:pPr>
            <a:r>
              <a:rPr sz="4400" dirty="0">
                <a:solidFill>
                  <a:schemeClr val="bg1">
                    <a:lumMod val="95000"/>
                  </a:schemeClr>
                </a:solidFill>
                <a:latin typeface="Arial" panose="020B0604020202020204" pitchFamily="34" charset="0"/>
                <a:cs typeface="Arial" panose="020B0604020202020204" pitchFamily="34" charset="0"/>
              </a:rPr>
              <a:t>Thank You &amp; Questions</a:t>
            </a:r>
          </a:p>
          <a:p>
            <a:pPr algn="ctr">
              <a:defRPr sz="2800">
                <a:solidFill>
                  <a:srgbClr val="808080"/>
                </a:solidFill>
              </a:defRPr>
            </a:pPr>
            <a:r>
              <a:rPr sz="2000" dirty="0">
                <a:solidFill>
                  <a:schemeClr val="bg1">
                    <a:lumMod val="95000"/>
                  </a:schemeClr>
                </a:solidFill>
                <a:latin typeface="Arial" panose="020B0604020202020204" pitchFamily="34" charset="0"/>
                <a:cs typeface="Arial" panose="020B0604020202020204" pitchFamily="34" charset="0"/>
              </a:rPr>
              <a:t>(757) 502-7326</a:t>
            </a:r>
          </a:p>
          <a:p>
            <a:pPr algn="ctr">
              <a:defRPr sz="2800">
                <a:solidFill>
                  <a:srgbClr val="808080"/>
                </a:solidFill>
              </a:defRPr>
            </a:pPr>
            <a:r>
              <a:rPr sz="2000" u="sng" dirty="0">
                <a:solidFill>
                  <a:schemeClr val="bg1">
                    <a:lumMod val="95000"/>
                  </a:schemeClr>
                </a:solidFill>
                <a:uFill>
                  <a:solidFill>
                    <a:srgbClr val="0563C1"/>
                  </a:solidFill>
                </a:u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jlang@pendercoward.com</a:t>
            </a:r>
          </a:p>
        </p:txBody>
      </p:sp>
    </p:spTree>
    <p:extLst>
      <p:ext uri="{BB962C8B-B14F-4D97-AF65-F5344CB8AC3E}">
        <p14:creationId xmlns:p14="http://schemas.microsoft.com/office/powerpoint/2010/main" val="340454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9A083-5C79-F4B3-2183-4DBF3705657B}"/>
              </a:ext>
            </a:extLst>
          </p:cNvPr>
          <p:cNvSpPr>
            <a:spLocks noGrp="1"/>
          </p:cNvSpPr>
          <p:nvPr>
            <p:ph type="title"/>
          </p:nvPr>
        </p:nvSpPr>
        <p:spPr>
          <a:xfrm>
            <a:off x="5025441" y="240555"/>
            <a:ext cx="6798541" cy="851128"/>
          </a:xfrm>
        </p:spPr>
        <p:txBody>
          <a:bodyPr anchor="b">
            <a:normAutofit/>
          </a:bodyPr>
          <a:lstStyle/>
          <a:p>
            <a:r>
              <a:rPr lang="en-US" sz="4000" dirty="0"/>
              <a:t>What We Will Cover Today</a:t>
            </a:r>
          </a:p>
        </p:txBody>
      </p:sp>
      <p:sp>
        <p:nvSpPr>
          <p:cNvPr id="3" name="Content Placeholder 2">
            <a:extLst>
              <a:ext uri="{FF2B5EF4-FFF2-40B4-BE49-F238E27FC236}">
                <a16:creationId xmlns:a16="http://schemas.microsoft.com/office/drawing/2014/main" id="{9D4E84A1-5626-DC87-95B2-0890BA300CB7}"/>
              </a:ext>
            </a:extLst>
          </p:cNvPr>
          <p:cNvSpPr>
            <a:spLocks noGrp="1"/>
          </p:cNvSpPr>
          <p:nvPr>
            <p:ph idx="1"/>
          </p:nvPr>
        </p:nvSpPr>
        <p:spPr>
          <a:xfrm>
            <a:off x="4982941" y="1446246"/>
            <a:ext cx="6798539" cy="4668802"/>
          </a:xfrm>
        </p:spPr>
        <p:txBody>
          <a:bodyPr>
            <a:normAutofit/>
          </a:bodyPr>
          <a:lstStyle/>
          <a:p>
            <a:r>
              <a:rPr lang="en-US" sz="2000" dirty="0"/>
              <a:t>Situations where judicial review could be important </a:t>
            </a:r>
          </a:p>
          <a:p>
            <a:r>
              <a:rPr lang="en-US" sz="2000" dirty="0"/>
              <a:t>What does a “win” look like</a:t>
            </a:r>
          </a:p>
          <a:p>
            <a:r>
              <a:rPr lang="en-US" sz="2000" dirty="0"/>
              <a:t>How to get a Court to take a second look at an environmental regulatory agency’s decision</a:t>
            </a:r>
          </a:p>
          <a:p>
            <a:r>
              <a:rPr lang="en-US" sz="2000" dirty="0"/>
              <a:t>How cases of this type differ from the “normal” civil case</a:t>
            </a:r>
          </a:p>
          <a:p>
            <a:r>
              <a:rPr lang="en-US" sz="2000" dirty="0"/>
              <a:t>Estimated cost</a:t>
            </a:r>
          </a:p>
          <a:p>
            <a:r>
              <a:rPr lang="en-US" sz="2000" dirty="0"/>
              <a:t>Things you can do to increase your opportunity of winning</a:t>
            </a:r>
          </a:p>
        </p:txBody>
      </p:sp>
      <p:pic>
        <p:nvPicPr>
          <p:cNvPr id="14" name="Picture 13" descr="Abstract reflective water">
            <a:extLst>
              <a:ext uri="{FF2B5EF4-FFF2-40B4-BE49-F238E27FC236}">
                <a16:creationId xmlns:a16="http://schemas.microsoft.com/office/drawing/2014/main" id="{215C6E08-FE92-08F7-60C6-1369A4EED438}"/>
              </a:ext>
            </a:extLst>
          </p:cNvPr>
          <p:cNvPicPr>
            <a:picLocks noChangeAspect="1"/>
          </p:cNvPicPr>
          <p:nvPr/>
        </p:nvPicPr>
        <p:blipFill rotWithShape="1">
          <a:blip r:embed="rId2" cstate="screen">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0" y="0"/>
            <a:ext cx="4550684" cy="6858000"/>
          </a:xfrm>
          <a:prstGeom prst="rect">
            <a:avLst/>
          </a:prstGeom>
        </p:spPr>
      </p:pic>
      <p:sp>
        <p:nvSpPr>
          <p:cNvPr id="7" name="Arrow: Left 6">
            <a:extLst>
              <a:ext uri="{FF2B5EF4-FFF2-40B4-BE49-F238E27FC236}">
                <a16:creationId xmlns:a16="http://schemas.microsoft.com/office/drawing/2014/main" id="{26E634F3-732C-A7D0-903B-F9C3A869B2B3}"/>
              </a:ext>
            </a:extLst>
          </p:cNvPr>
          <p:cNvSpPr/>
          <p:nvPr/>
        </p:nvSpPr>
        <p:spPr>
          <a:xfrm>
            <a:off x="3343536" y="6365686"/>
            <a:ext cx="8848464" cy="490317"/>
          </a:xfrm>
          <a:prstGeom prst="leftArrow">
            <a:avLst>
              <a:gd name="adj1" fmla="val 100000"/>
              <a:gd name="adj2" fmla="val 12343"/>
            </a:avLst>
          </a:prstGeom>
          <a:solidFill>
            <a:schemeClr val="accent1">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2453F8E2-09D5-F8A1-2E4B-EC0D68BEBA74}"/>
              </a:ext>
            </a:extLst>
          </p:cNvPr>
          <p:cNvGrpSpPr/>
          <p:nvPr/>
        </p:nvGrpSpPr>
        <p:grpSpPr>
          <a:xfrm>
            <a:off x="0" y="6301526"/>
            <a:ext cx="3100808" cy="554432"/>
            <a:chOff x="1040005" y="2821577"/>
            <a:chExt cx="3933930" cy="881241"/>
          </a:xfrm>
        </p:grpSpPr>
        <p:sp>
          <p:nvSpPr>
            <p:cNvPr id="9" name="Rectangle 8">
              <a:extLst>
                <a:ext uri="{FF2B5EF4-FFF2-40B4-BE49-F238E27FC236}">
                  <a16:creationId xmlns:a16="http://schemas.microsoft.com/office/drawing/2014/main" id="{7882CCB7-3F11-45CB-CFE9-8B99E841E133}"/>
                </a:ext>
              </a:extLst>
            </p:cNvPr>
            <p:cNvSpPr/>
            <p:nvPr userDrawn="1"/>
          </p:nvSpPr>
          <p:spPr>
            <a:xfrm>
              <a:off x="1040005" y="2821577"/>
              <a:ext cx="3933930" cy="88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Picture 8">
              <a:extLst>
                <a:ext uri="{FF2B5EF4-FFF2-40B4-BE49-F238E27FC236}">
                  <a16:creationId xmlns:a16="http://schemas.microsoft.com/office/drawing/2014/main" id="{13E9EDDD-0748-1FFD-28A7-99815BD82163}"/>
                </a:ext>
              </a:extLst>
            </p:cNvPr>
            <p:cNvPicPr>
              <a:picLocks noChangeAspect="1"/>
            </p:cNvPicPr>
            <p:nvPr userDrawn="1"/>
          </p:nvPicPr>
          <p:blipFill rotWithShape="1">
            <a:blip r:embed="rId3"/>
            <a:srcRect t="-248" b="-1"/>
            <a:stretch/>
          </p:blipFill>
          <p:spPr>
            <a:xfrm>
              <a:off x="1093713" y="2872531"/>
              <a:ext cx="3826515" cy="779333"/>
            </a:xfrm>
            <a:prstGeom prst="rect">
              <a:avLst/>
            </a:prstGeom>
            <a:ln w="12700">
              <a:miter lim="400000"/>
            </a:ln>
          </p:spPr>
        </p:pic>
      </p:grpSp>
      <p:sp>
        <p:nvSpPr>
          <p:cNvPr id="4" name="Footer Placeholder 3">
            <a:extLst>
              <a:ext uri="{FF2B5EF4-FFF2-40B4-BE49-F238E27FC236}">
                <a16:creationId xmlns:a16="http://schemas.microsoft.com/office/drawing/2014/main" id="{3A57B285-7118-7AB4-1365-4ABA59B15FAF}"/>
              </a:ext>
            </a:extLst>
          </p:cNvPr>
          <p:cNvSpPr>
            <a:spLocks noGrp="1"/>
          </p:cNvSpPr>
          <p:nvPr>
            <p:ph type="ftr" sz="quarter" idx="11"/>
          </p:nvPr>
        </p:nvSpPr>
        <p:spPr>
          <a:xfrm>
            <a:off x="5092116" y="6439726"/>
            <a:ext cx="4438035" cy="365125"/>
          </a:xfrm>
        </p:spPr>
        <p:txBody>
          <a:bodyPr>
            <a:normAutofit/>
          </a:bodyPr>
          <a:lstStyle/>
          <a:p>
            <a:pPr algn="l">
              <a:spcAft>
                <a:spcPts val="600"/>
              </a:spcAft>
            </a:pPr>
            <a:r>
              <a:rPr lang="en-US" dirty="0">
                <a:solidFill>
                  <a:schemeClr val="bg1"/>
                </a:solidFill>
              </a:rPr>
              <a:t>All content copyright ©2023. James T. Lang. All rights reserved</a:t>
            </a:r>
          </a:p>
        </p:txBody>
      </p:sp>
      <p:sp>
        <p:nvSpPr>
          <p:cNvPr id="5" name="Slide Number Placeholder 4">
            <a:extLst>
              <a:ext uri="{FF2B5EF4-FFF2-40B4-BE49-F238E27FC236}">
                <a16:creationId xmlns:a16="http://schemas.microsoft.com/office/drawing/2014/main" id="{3A76AF9C-1643-BCFF-2A16-25B12FD8E98D}"/>
              </a:ext>
            </a:extLst>
          </p:cNvPr>
          <p:cNvSpPr>
            <a:spLocks noGrp="1"/>
          </p:cNvSpPr>
          <p:nvPr>
            <p:ph type="sldNum" sz="quarter" idx="12"/>
          </p:nvPr>
        </p:nvSpPr>
        <p:spPr>
          <a:xfrm>
            <a:off x="9422286" y="6412336"/>
            <a:ext cx="2160114" cy="365125"/>
          </a:xfrm>
        </p:spPr>
        <p:txBody>
          <a:bodyPr>
            <a:normAutofit/>
          </a:bodyPr>
          <a:lstStyle/>
          <a:p>
            <a:pPr>
              <a:spcAft>
                <a:spcPts val="600"/>
              </a:spcAft>
            </a:pPr>
            <a:fld id="{136BE84D-47AB-43B1-ADC7-707CEBA56338}" type="slidenum">
              <a:rPr lang="en-US" smtClean="0">
                <a:solidFill>
                  <a:schemeClr val="bg1"/>
                </a:solidFill>
              </a:rPr>
              <a:pPr>
                <a:spcAft>
                  <a:spcPts val="600"/>
                </a:spcAft>
              </a:pPr>
              <a:t>2</a:t>
            </a:fld>
            <a:endParaRPr lang="en-US" dirty="0">
              <a:solidFill>
                <a:schemeClr val="bg1"/>
              </a:solidFill>
            </a:endParaRPr>
          </a:p>
        </p:txBody>
      </p:sp>
    </p:spTree>
    <p:extLst>
      <p:ext uri="{BB962C8B-B14F-4D97-AF65-F5344CB8AC3E}">
        <p14:creationId xmlns:p14="http://schemas.microsoft.com/office/powerpoint/2010/main" val="245656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a oats in twilight">
            <a:extLst>
              <a:ext uri="{FF2B5EF4-FFF2-40B4-BE49-F238E27FC236}">
                <a16:creationId xmlns:a16="http://schemas.microsoft.com/office/drawing/2014/main" id="{3AAA21FF-F61D-34C6-FCD9-BCB333C45DDD}"/>
              </a:ext>
            </a:extLst>
          </p:cNvPr>
          <p:cNvPicPr>
            <a:picLocks noChangeAspect="1"/>
          </p:cNvPicPr>
          <p:nvPr/>
        </p:nvPicPr>
        <p:blipFill>
          <a:blip r:embed="rId2" cstate="screen">
            <a:duotone>
              <a:schemeClr val="accent2">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2A3FD2-47D7-1290-3E6E-85E24509B295}"/>
              </a:ext>
            </a:extLst>
          </p:cNvPr>
          <p:cNvSpPr>
            <a:spLocks noGrp="1"/>
          </p:cNvSpPr>
          <p:nvPr>
            <p:ph type="title"/>
          </p:nvPr>
        </p:nvSpPr>
        <p:spPr/>
        <p:txBody>
          <a:bodyPr/>
          <a:lstStyle/>
          <a:p>
            <a:pPr algn="ctr"/>
            <a:r>
              <a:rPr lang="en-US" dirty="0"/>
              <a:t>Situations Where Judicial Review Could be Important</a:t>
            </a:r>
          </a:p>
        </p:txBody>
      </p:sp>
      <p:sp>
        <p:nvSpPr>
          <p:cNvPr id="3" name="Content Placeholder 2">
            <a:extLst>
              <a:ext uri="{FF2B5EF4-FFF2-40B4-BE49-F238E27FC236}">
                <a16:creationId xmlns:a16="http://schemas.microsoft.com/office/drawing/2014/main" id="{DCA5C607-6F3B-25DA-877D-A630556061B7}"/>
              </a:ext>
            </a:extLst>
          </p:cNvPr>
          <p:cNvSpPr>
            <a:spLocks noGrp="1"/>
          </p:cNvSpPr>
          <p:nvPr>
            <p:ph idx="1"/>
          </p:nvPr>
        </p:nvSpPr>
        <p:spPr/>
        <p:txBody>
          <a:bodyPr/>
          <a:lstStyle/>
          <a:p>
            <a:r>
              <a:rPr lang="en-US" sz="2400" dirty="0"/>
              <a:t>The VMRC grants a permit for installation of 5 acres of floating oyster cages in the water next to your property</a:t>
            </a:r>
          </a:p>
          <a:p>
            <a:r>
              <a:rPr lang="en-US" sz="2400" dirty="0"/>
              <a:t>Your neighborhood of 250 homes suffers from flooding but a citizen’s environmental group filed a lawsuit challenging the wetlands permit issued by the USACE – their lawsuit has stalled installation of the new flood control system and could result in the project being cancelled</a:t>
            </a:r>
          </a:p>
          <a:p>
            <a:r>
              <a:rPr lang="en-US" sz="2400" dirty="0"/>
              <a:t>The DEQ or local government issues a stop work order at a construction site because of an alleged violation of the stormwater rules, or the erosion and sediment control rules</a:t>
            </a:r>
          </a:p>
          <a:p>
            <a:r>
              <a:rPr lang="en-US" sz="2400" dirty="0"/>
              <a:t>State agency refuses to issue a permit that duck hunter needs to erect stationary blind on shore or in nearby public waters</a:t>
            </a:r>
          </a:p>
          <a:p>
            <a:endParaRPr lang="en-US" dirty="0"/>
          </a:p>
        </p:txBody>
      </p:sp>
      <p:sp>
        <p:nvSpPr>
          <p:cNvPr id="7" name="Arrow: Left 6">
            <a:extLst>
              <a:ext uri="{FF2B5EF4-FFF2-40B4-BE49-F238E27FC236}">
                <a16:creationId xmlns:a16="http://schemas.microsoft.com/office/drawing/2014/main" id="{5F30DBB4-A6F5-3512-3CA7-FEA80CB4D83D}"/>
              </a:ext>
            </a:extLst>
          </p:cNvPr>
          <p:cNvSpPr/>
          <p:nvPr/>
        </p:nvSpPr>
        <p:spPr>
          <a:xfrm>
            <a:off x="3343536" y="6365686"/>
            <a:ext cx="8848464" cy="490317"/>
          </a:xfrm>
          <a:prstGeom prst="leftArrow">
            <a:avLst>
              <a:gd name="adj1" fmla="val 100000"/>
              <a:gd name="adj2" fmla="val 12343"/>
            </a:avLst>
          </a:prstGeom>
          <a:solidFill>
            <a:schemeClr val="accent1">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030DEFB1-D3E0-CF97-CC74-636A8BA6FE37}"/>
              </a:ext>
            </a:extLst>
          </p:cNvPr>
          <p:cNvGrpSpPr/>
          <p:nvPr/>
        </p:nvGrpSpPr>
        <p:grpSpPr>
          <a:xfrm>
            <a:off x="0" y="6303189"/>
            <a:ext cx="3100808" cy="554432"/>
            <a:chOff x="1040005" y="2821577"/>
            <a:chExt cx="3933930" cy="881241"/>
          </a:xfrm>
        </p:grpSpPr>
        <p:sp>
          <p:nvSpPr>
            <p:cNvPr id="9" name="Rectangle 8">
              <a:extLst>
                <a:ext uri="{FF2B5EF4-FFF2-40B4-BE49-F238E27FC236}">
                  <a16:creationId xmlns:a16="http://schemas.microsoft.com/office/drawing/2014/main" id="{528D9F21-55DB-3CEF-1F20-292B79C1C6EA}"/>
                </a:ext>
              </a:extLst>
            </p:cNvPr>
            <p:cNvSpPr/>
            <p:nvPr userDrawn="1"/>
          </p:nvSpPr>
          <p:spPr>
            <a:xfrm>
              <a:off x="1040005" y="2821577"/>
              <a:ext cx="3933930" cy="88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Picture 8">
              <a:extLst>
                <a:ext uri="{FF2B5EF4-FFF2-40B4-BE49-F238E27FC236}">
                  <a16:creationId xmlns:a16="http://schemas.microsoft.com/office/drawing/2014/main" id="{23EC81F3-D344-F553-A4BD-6499FB26142D}"/>
                </a:ext>
              </a:extLst>
            </p:cNvPr>
            <p:cNvPicPr>
              <a:picLocks noChangeAspect="1"/>
            </p:cNvPicPr>
            <p:nvPr userDrawn="1"/>
          </p:nvPicPr>
          <p:blipFill rotWithShape="1">
            <a:blip r:embed="rId3"/>
            <a:srcRect t="-248" b="-1"/>
            <a:stretch/>
          </p:blipFill>
          <p:spPr>
            <a:xfrm>
              <a:off x="1093713" y="2872531"/>
              <a:ext cx="3826515" cy="779333"/>
            </a:xfrm>
            <a:prstGeom prst="rect">
              <a:avLst/>
            </a:prstGeom>
            <a:ln w="12700">
              <a:miter lim="400000"/>
            </a:ln>
          </p:spPr>
        </p:pic>
      </p:grpSp>
      <p:sp>
        <p:nvSpPr>
          <p:cNvPr id="4" name="Footer Placeholder 3">
            <a:extLst>
              <a:ext uri="{FF2B5EF4-FFF2-40B4-BE49-F238E27FC236}">
                <a16:creationId xmlns:a16="http://schemas.microsoft.com/office/drawing/2014/main" id="{F6B995B7-1D28-A9AB-9357-D5F001C0180E}"/>
              </a:ext>
            </a:extLst>
          </p:cNvPr>
          <p:cNvSpPr>
            <a:spLocks noGrp="1"/>
          </p:cNvSpPr>
          <p:nvPr>
            <p:ph type="ftr" sz="quarter" idx="11"/>
          </p:nvPr>
        </p:nvSpPr>
        <p:spPr>
          <a:xfrm>
            <a:off x="5063490" y="6404674"/>
            <a:ext cx="4114800" cy="365125"/>
          </a:xfrm>
        </p:spPr>
        <p:txBody>
          <a:bodyPr/>
          <a:lstStyle/>
          <a:p>
            <a:r>
              <a:rPr lang="en-US" dirty="0">
                <a:solidFill>
                  <a:schemeClr val="bg1"/>
                </a:solidFill>
              </a:rPr>
              <a:t>All content copyright ©2023. James T. Lang. All rights reserved</a:t>
            </a:r>
          </a:p>
        </p:txBody>
      </p:sp>
      <p:sp>
        <p:nvSpPr>
          <p:cNvPr id="5" name="Slide Number Placeholder 4">
            <a:extLst>
              <a:ext uri="{FF2B5EF4-FFF2-40B4-BE49-F238E27FC236}">
                <a16:creationId xmlns:a16="http://schemas.microsoft.com/office/drawing/2014/main" id="{CB7AEDEE-7D8D-F84E-CBD2-432EDC05C795}"/>
              </a:ext>
            </a:extLst>
          </p:cNvPr>
          <p:cNvSpPr>
            <a:spLocks noGrp="1"/>
          </p:cNvSpPr>
          <p:nvPr>
            <p:ph type="sldNum" sz="quarter" idx="12"/>
          </p:nvPr>
        </p:nvSpPr>
        <p:spPr>
          <a:xfrm>
            <a:off x="8854440" y="6420358"/>
            <a:ext cx="2743200" cy="365125"/>
          </a:xfrm>
        </p:spPr>
        <p:txBody>
          <a:bodyPr/>
          <a:lstStyle/>
          <a:p>
            <a:fld id="{136BE84D-47AB-43B1-ADC7-707CEBA56338}"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61363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9289-4792-25C2-E440-74BB1F9F7CAE}"/>
              </a:ext>
            </a:extLst>
          </p:cNvPr>
          <p:cNvSpPr>
            <a:spLocks noGrp="1"/>
          </p:cNvSpPr>
          <p:nvPr>
            <p:ph type="title"/>
          </p:nvPr>
        </p:nvSpPr>
        <p:spPr/>
        <p:txBody>
          <a:bodyPr/>
          <a:lstStyle/>
          <a:p>
            <a:pPr algn="ctr"/>
            <a:r>
              <a:rPr lang="en-US" dirty="0"/>
              <a:t>What Does a “Win” Look Like</a:t>
            </a:r>
          </a:p>
        </p:txBody>
      </p:sp>
      <p:sp>
        <p:nvSpPr>
          <p:cNvPr id="3" name="Content Placeholder 2">
            <a:extLst>
              <a:ext uri="{FF2B5EF4-FFF2-40B4-BE49-F238E27FC236}">
                <a16:creationId xmlns:a16="http://schemas.microsoft.com/office/drawing/2014/main" id="{61A9B804-50E1-2C9D-427F-5AD8E30E0AEC}"/>
              </a:ext>
            </a:extLst>
          </p:cNvPr>
          <p:cNvSpPr>
            <a:spLocks noGrp="1"/>
          </p:cNvSpPr>
          <p:nvPr>
            <p:ph idx="1"/>
          </p:nvPr>
        </p:nvSpPr>
        <p:spPr>
          <a:xfrm>
            <a:off x="838199" y="1366033"/>
            <a:ext cx="10515600" cy="2224892"/>
          </a:xfrm>
        </p:spPr>
        <p:txBody>
          <a:bodyPr/>
          <a:lstStyle/>
          <a:p>
            <a:r>
              <a:rPr lang="en-US" dirty="0"/>
              <a:t>The Court vacates the agency decision and sends the matter back to the agency to address the errors that the Court identified </a:t>
            </a:r>
          </a:p>
          <a:p>
            <a:r>
              <a:rPr lang="en-US" dirty="0"/>
              <a:t>The Court DOES NOT select the outcome for the agency</a:t>
            </a:r>
          </a:p>
        </p:txBody>
      </p:sp>
      <p:pic>
        <p:nvPicPr>
          <p:cNvPr id="3074" name="Picture 2" descr="environmental law">
            <a:extLst>
              <a:ext uri="{FF2B5EF4-FFF2-40B4-BE49-F238E27FC236}">
                <a16:creationId xmlns:a16="http://schemas.microsoft.com/office/drawing/2014/main" id="{C451012F-C3B4-45DC-12BA-B6F09B4CD82A}"/>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7488" y="4010025"/>
            <a:ext cx="12206975" cy="284835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Left 6">
            <a:extLst>
              <a:ext uri="{FF2B5EF4-FFF2-40B4-BE49-F238E27FC236}">
                <a16:creationId xmlns:a16="http://schemas.microsoft.com/office/drawing/2014/main" id="{A0FF3A8C-5F0E-F527-53FD-97955114F28A}"/>
              </a:ext>
            </a:extLst>
          </p:cNvPr>
          <p:cNvSpPr/>
          <p:nvPr/>
        </p:nvSpPr>
        <p:spPr>
          <a:xfrm>
            <a:off x="3343536" y="6365686"/>
            <a:ext cx="8848464" cy="490317"/>
          </a:xfrm>
          <a:prstGeom prst="leftArrow">
            <a:avLst>
              <a:gd name="adj1" fmla="val 100000"/>
              <a:gd name="adj2" fmla="val 12343"/>
            </a:avLst>
          </a:prstGeom>
          <a:solidFill>
            <a:schemeClr val="accent1">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F57A8F07-1C4C-8080-4203-9C503C31814E}"/>
              </a:ext>
            </a:extLst>
          </p:cNvPr>
          <p:cNvGrpSpPr/>
          <p:nvPr/>
        </p:nvGrpSpPr>
        <p:grpSpPr>
          <a:xfrm>
            <a:off x="0" y="6303951"/>
            <a:ext cx="3100808" cy="554432"/>
            <a:chOff x="1040005" y="2821577"/>
            <a:chExt cx="3933930" cy="881241"/>
          </a:xfrm>
        </p:grpSpPr>
        <p:sp>
          <p:nvSpPr>
            <p:cNvPr id="9" name="Rectangle 8">
              <a:extLst>
                <a:ext uri="{FF2B5EF4-FFF2-40B4-BE49-F238E27FC236}">
                  <a16:creationId xmlns:a16="http://schemas.microsoft.com/office/drawing/2014/main" id="{F5E9D334-95AF-32BC-8242-16A0CBFC76A9}"/>
                </a:ext>
              </a:extLst>
            </p:cNvPr>
            <p:cNvSpPr/>
            <p:nvPr userDrawn="1"/>
          </p:nvSpPr>
          <p:spPr>
            <a:xfrm>
              <a:off x="1040005" y="2821577"/>
              <a:ext cx="3933930" cy="88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Picture 8">
              <a:extLst>
                <a:ext uri="{FF2B5EF4-FFF2-40B4-BE49-F238E27FC236}">
                  <a16:creationId xmlns:a16="http://schemas.microsoft.com/office/drawing/2014/main" id="{26570575-97D9-16B1-C4B2-502FCE11F807}"/>
                </a:ext>
              </a:extLst>
            </p:cNvPr>
            <p:cNvPicPr>
              <a:picLocks noChangeAspect="1"/>
            </p:cNvPicPr>
            <p:nvPr userDrawn="1"/>
          </p:nvPicPr>
          <p:blipFill rotWithShape="1">
            <a:blip r:embed="rId3"/>
            <a:srcRect t="-248" b="-1"/>
            <a:stretch/>
          </p:blipFill>
          <p:spPr>
            <a:xfrm>
              <a:off x="1093713" y="2872531"/>
              <a:ext cx="3826515" cy="779333"/>
            </a:xfrm>
            <a:prstGeom prst="rect">
              <a:avLst/>
            </a:prstGeom>
            <a:ln w="12700">
              <a:miter lim="400000"/>
            </a:ln>
          </p:spPr>
        </p:pic>
      </p:grpSp>
      <p:sp>
        <p:nvSpPr>
          <p:cNvPr id="4" name="Footer Placeholder 3">
            <a:extLst>
              <a:ext uri="{FF2B5EF4-FFF2-40B4-BE49-F238E27FC236}">
                <a16:creationId xmlns:a16="http://schemas.microsoft.com/office/drawing/2014/main" id="{EFC0B16F-BD49-FBB6-E78D-3FA3FF00317E}"/>
              </a:ext>
            </a:extLst>
          </p:cNvPr>
          <p:cNvSpPr>
            <a:spLocks noGrp="1"/>
          </p:cNvSpPr>
          <p:nvPr>
            <p:ph type="ftr" sz="quarter" idx="11"/>
          </p:nvPr>
        </p:nvSpPr>
        <p:spPr>
          <a:xfrm>
            <a:off x="5076825" y="6415725"/>
            <a:ext cx="4114800" cy="365125"/>
          </a:xfrm>
        </p:spPr>
        <p:txBody>
          <a:bodyPr/>
          <a:lstStyle/>
          <a:p>
            <a:r>
              <a:rPr lang="en-US" dirty="0">
                <a:solidFill>
                  <a:schemeClr val="bg1"/>
                </a:solidFill>
              </a:rPr>
              <a:t>All content copyright ©2023. James T. Lang. All rights reserved</a:t>
            </a:r>
          </a:p>
        </p:txBody>
      </p:sp>
      <p:sp>
        <p:nvSpPr>
          <p:cNvPr id="5" name="Slide Number Placeholder 4">
            <a:extLst>
              <a:ext uri="{FF2B5EF4-FFF2-40B4-BE49-F238E27FC236}">
                <a16:creationId xmlns:a16="http://schemas.microsoft.com/office/drawing/2014/main" id="{ADFE0568-C666-C74C-DC18-07DA8EA03A69}"/>
              </a:ext>
            </a:extLst>
          </p:cNvPr>
          <p:cNvSpPr>
            <a:spLocks noGrp="1"/>
          </p:cNvSpPr>
          <p:nvPr>
            <p:ph type="sldNum" sz="quarter" idx="12"/>
          </p:nvPr>
        </p:nvSpPr>
        <p:spPr>
          <a:xfrm>
            <a:off x="8839200" y="6413345"/>
            <a:ext cx="2743200" cy="365125"/>
          </a:xfrm>
        </p:spPr>
        <p:txBody>
          <a:bodyPr/>
          <a:lstStyle/>
          <a:p>
            <a:fld id="{136BE84D-47AB-43B1-ADC7-707CEBA56338}"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2207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0D8A-DA5E-6F73-C40B-958D7898E7FA}"/>
              </a:ext>
            </a:extLst>
          </p:cNvPr>
          <p:cNvSpPr>
            <a:spLocks noGrp="1"/>
          </p:cNvSpPr>
          <p:nvPr>
            <p:ph type="title"/>
          </p:nvPr>
        </p:nvSpPr>
        <p:spPr>
          <a:xfrm>
            <a:off x="376540" y="542624"/>
            <a:ext cx="4537712" cy="635000"/>
          </a:xfrm>
        </p:spPr>
        <p:txBody>
          <a:bodyPr/>
          <a:lstStyle/>
          <a:p>
            <a:pPr algn="ctr"/>
            <a:r>
              <a:rPr lang="en-US" sz="3200" dirty="0"/>
              <a:t>How Do You Get The Case Into Court?</a:t>
            </a:r>
          </a:p>
        </p:txBody>
      </p:sp>
      <p:sp>
        <p:nvSpPr>
          <p:cNvPr id="3" name="Content Placeholder 2">
            <a:extLst>
              <a:ext uri="{FF2B5EF4-FFF2-40B4-BE49-F238E27FC236}">
                <a16:creationId xmlns:a16="http://schemas.microsoft.com/office/drawing/2014/main" id="{115FDF44-DABA-A7A1-1B7C-CB096A7E78A1}"/>
              </a:ext>
            </a:extLst>
          </p:cNvPr>
          <p:cNvSpPr>
            <a:spLocks noGrp="1"/>
          </p:cNvSpPr>
          <p:nvPr>
            <p:ph idx="1"/>
          </p:nvPr>
        </p:nvSpPr>
        <p:spPr>
          <a:xfrm>
            <a:off x="438912" y="2039112"/>
            <a:ext cx="4937000" cy="3977640"/>
          </a:xfrm>
        </p:spPr>
        <p:txBody>
          <a:bodyPr/>
          <a:lstStyle/>
          <a:p>
            <a:r>
              <a:rPr lang="en-US" sz="1800" dirty="0"/>
              <a:t>You must bring the case in the correct court</a:t>
            </a:r>
          </a:p>
          <a:p>
            <a:r>
              <a:rPr lang="en-US" sz="1800" dirty="0"/>
              <a:t>You must have “standing”</a:t>
            </a:r>
          </a:p>
          <a:p>
            <a:pPr lvl="1"/>
            <a:r>
              <a:rPr lang="en-US" sz="1800" dirty="0"/>
              <a:t>Injury</a:t>
            </a:r>
          </a:p>
          <a:p>
            <a:pPr lvl="1"/>
            <a:r>
              <a:rPr lang="en-US" sz="1800" dirty="0"/>
              <a:t>The agency decision “caused” the injury</a:t>
            </a:r>
          </a:p>
          <a:p>
            <a:pPr lvl="1"/>
            <a:r>
              <a:rPr lang="en-US" sz="1800" dirty="0"/>
              <a:t>The remedy sought “redresses” the injury</a:t>
            </a:r>
          </a:p>
          <a:p>
            <a:r>
              <a:rPr lang="en-US" sz="1800" dirty="0"/>
              <a:t>You must exhaust administrative remedies (“final” agency action)</a:t>
            </a:r>
          </a:p>
          <a:p>
            <a:r>
              <a:rPr lang="en-US" sz="1800" dirty="0"/>
              <a:t>You must meet filing deadlines</a:t>
            </a:r>
          </a:p>
          <a:p>
            <a:r>
              <a:rPr lang="en-US" sz="1800" dirty="0"/>
              <a:t>You must serve the right papers at the proper places</a:t>
            </a:r>
          </a:p>
          <a:p>
            <a:r>
              <a:rPr lang="en-US" sz="1800" dirty="0"/>
              <a:t>There may be a filing fee</a:t>
            </a:r>
          </a:p>
        </p:txBody>
      </p:sp>
      <p:sp>
        <p:nvSpPr>
          <p:cNvPr id="12" name="Arrow: Left 11">
            <a:extLst>
              <a:ext uri="{FF2B5EF4-FFF2-40B4-BE49-F238E27FC236}">
                <a16:creationId xmlns:a16="http://schemas.microsoft.com/office/drawing/2014/main" id="{199E6E9C-FF7B-A0F5-F368-2AE004F94061}"/>
              </a:ext>
            </a:extLst>
          </p:cNvPr>
          <p:cNvSpPr/>
          <p:nvPr/>
        </p:nvSpPr>
        <p:spPr>
          <a:xfrm>
            <a:off x="3343536" y="6367683"/>
            <a:ext cx="8806130" cy="490317"/>
          </a:xfrm>
          <a:prstGeom prst="leftArrow">
            <a:avLst>
              <a:gd name="adj1" fmla="val 100000"/>
              <a:gd name="adj2" fmla="val 12343"/>
            </a:avLst>
          </a:prstGeom>
          <a:solidFill>
            <a:schemeClr val="accent1">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6874978-9CAB-B790-CD06-B6677FE4B148}"/>
              </a:ext>
            </a:extLst>
          </p:cNvPr>
          <p:cNvGrpSpPr/>
          <p:nvPr/>
        </p:nvGrpSpPr>
        <p:grpSpPr>
          <a:xfrm>
            <a:off x="0" y="6305186"/>
            <a:ext cx="3100808" cy="554432"/>
            <a:chOff x="1040005" y="2821577"/>
            <a:chExt cx="3933930" cy="881241"/>
          </a:xfrm>
        </p:grpSpPr>
        <p:sp>
          <p:nvSpPr>
            <p:cNvPr id="23" name="Rectangle 22">
              <a:extLst>
                <a:ext uri="{FF2B5EF4-FFF2-40B4-BE49-F238E27FC236}">
                  <a16:creationId xmlns:a16="http://schemas.microsoft.com/office/drawing/2014/main" id="{4C8EC21B-A342-6D41-6922-3A8E0734CFEA}"/>
                </a:ext>
              </a:extLst>
            </p:cNvPr>
            <p:cNvSpPr/>
            <p:nvPr userDrawn="1"/>
          </p:nvSpPr>
          <p:spPr>
            <a:xfrm>
              <a:off x="1040005" y="2821577"/>
              <a:ext cx="3933930" cy="88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descr="Picture 8">
              <a:extLst>
                <a:ext uri="{FF2B5EF4-FFF2-40B4-BE49-F238E27FC236}">
                  <a16:creationId xmlns:a16="http://schemas.microsoft.com/office/drawing/2014/main" id="{43575378-A5BA-9DD3-C413-A8262DE5CD38}"/>
                </a:ext>
              </a:extLst>
            </p:cNvPr>
            <p:cNvPicPr>
              <a:picLocks noChangeAspect="1"/>
            </p:cNvPicPr>
            <p:nvPr userDrawn="1"/>
          </p:nvPicPr>
          <p:blipFill rotWithShape="1">
            <a:blip r:embed="rId2"/>
            <a:srcRect t="-248" b="-1"/>
            <a:stretch/>
          </p:blipFill>
          <p:spPr>
            <a:xfrm>
              <a:off x="1093713" y="2872531"/>
              <a:ext cx="3826515" cy="779333"/>
            </a:xfrm>
            <a:prstGeom prst="rect">
              <a:avLst/>
            </a:prstGeom>
            <a:ln w="12700">
              <a:miter lim="400000"/>
            </a:ln>
          </p:spPr>
        </p:pic>
      </p:grpSp>
      <p:sp>
        <p:nvSpPr>
          <p:cNvPr id="25" name="Rectangle 24">
            <a:extLst>
              <a:ext uri="{FF2B5EF4-FFF2-40B4-BE49-F238E27FC236}">
                <a16:creationId xmlns:a16="http://schemas.microsoft.com/office/drawing/2014/main" id="{E583BB66-4901-35F4-3B15-7DFD9AA48FA2}"/>
              </a:ext>
            </a:extLst>
          </p:cNvPr>
          <p:cNvSpPr/>
          <p:nvPr/>
        </p:nvSpPr>
        <p:spPr>
          <a:xfrm>
            <a:off x="11265408" y="0"/>
            <a:ext cx="926592"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92AAE1F-CD08-6AA5-D822-22F5E9FCB1BC}"/>
              </a:ext>
            </a:extLst>
          </p:cNvPr>
          <p:cNvSpPr/>
          <p:nvPr/>
        </p:nvSpPr>
        <p:spPr>
          <a:xfrm>
            <a:off x="5375912" y="0"/>
            <a:ext cx="6816088" cy="840063"/>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AACE582-07C8-2048-4831-EFA3F3A1ADAF}"/>
              </a:ext>
            </a:extLst>
          </p:cNvPr>
          <p:cNvSpPr/>
          <p:nvPr/>
        </p:nvSpPr>
        <p:spPr>
          <a:xfrm>
            <a:off x="5375912" y="1215520"/>
            <a:ext cx="5660136" cy="4903003"/>
          </a:xfrm>
          <a:prstGeom prst="rect">
            <a:avLst/>
          </a:prstGeom>
          <a:gradFill flip="none" rotWithShape="1">
            <a:gsLst>
              <a:gs pos="0">
                <a:schemeClr val="bg1"/>
              </a:gs>
              <a:gs pos="99500">
                <a:schemeClr val="bg1"/>
              </a:gs>
              <a:gs pos="97000">
                <a:schemeClr val="accent1">
                  <a:lumMod val="20000"/>
                  <a:lumOff val="80000"/>
                </a:schemeClr>
              </a:gs>
              <a:gs pos="93000">
                <a:schemeClr val="bg1"/>
              </a:gs>
            </a:gsLst>
            <a:path path="shape">
              <a:fillToRect l="50000" t="50000" r="50000" b="50000"/>
            </a:path>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Judge holding a wooden gavel">
            <a:extLst>
              <a:ext uri="{FF2B5EF4-FFF2-40B4-BE49-F238E27FC236}">
                <a16:creationId xmlns:a16="http://schemas.microsoft.com/office/drawing/2014/main" id="{FB5F4E05-1585-91B3-5B7C-BC4DDBC2C252}"/>
              </a:ext>
            </a:extLst>
          </p:cNvPr>
          <p:cNvPicPr>
            <a:picLocks noChangeAspect="1"/>
          </p:cNvPicPr>
          <p:nvPr/>
        </p:nvPicPr>
        <p:blipFill rotWithShape="1">
          <a:blip r:embed="rId3" cstate="screen">
            <a:duotone>
              <a:prstClr val="black"/>
              <a:schemeClr val="accent1">
                <a:lumMod val="75000"/>
                <a:tint val="45000"/>
                <a:satMod val="400000"/>
              </a:schemeClr>
            </a:duotone>
            <a:extLst>
              <a:ext uri="{28A0092B-C50C-407E-A947-70E740481C1C}">
                <a14:useLocalDpi xmlns:a14="http://schemas.microsoft.com/office/drawing/2010/main" val="0"/>
              </a:ext>
            </a:extLst>
          </a:blip>
          <a:srcRect/>
          <a:stretch/>
        </p:blipFill>
        <p:spPr>
          <a:xfrm>
            <a:off x="5575365" y="1452622"/>
            <a:ext cx="5261230" cy="4428800"/>
          </a:xfrm>
          <a:prstGeom prst="rect">
            <a:avLst/>
          </a:prstGeom>
        </p:spPr>
      </p:pic>
      <p:sp>
        <p:nvSpPr>
          <p:cNvPr id="4" name="Footer Placeholder 3">
            <a:extLst>
              <a:ext uri="{FF2B5EF4-FFF2-40B4-BE49-F238E27FC236}">
                <a16:creationId xmlns:a16="http://schemas.microsoft.com/office/drawing/2014/main" id="{C1A1BE0A-D3AE-A02E-9F66-AFBB6A4E341E}"/>
              </a:ext>
            </a:extLst>
          </p:cNvPr>
          <p:cNvSpPr>
            <a:spLocks noGrp="1"/>
          </p:cNvSpPr>
          <p:nvPr>
            <p:ph type="ftr" sz="quarter" idx="11"/>
          </p:nvPr>
        </p:nvSpPr>
        <p:spPr>
          <a:xfrm>
            <a:off x="5052823" y="6418826"/>
            <a:ext cx="4114800" cy="365125"/>
          </a:xfrm>
        </p:spPr>
        <p:txBody>
          <a:bodyPr/>
          <a:lstStyle/>
          <a:p>
            <a:r>
              <a:rPr lang="en-US" dirty="0">
                <a:solidFill>
                  <a:schemeClr val="bg1"/>
                </a:solidFill>
              </a:rPr>
              <a:t>All content copyright ©2023. James T. Lang. All rights reserved</a:t>
            </a:r>
          </a:p>
        </p:txBody>
      </p:sp>
      <p:sp>
        <p:nvSpPr>
          <p:cNvPr id="5" name="Slide Number Placeholder 4">
            <a:extLst>
              <a:ext uri="{FF2B5EF4-FFF2-40B4-BE49-F238E27FC236}">
                <a16:creationId xmlns:a16="http://schemas.microsoft.com/office/drawing/2014/main" id="{F36A2276-D1A0-07B4-4B54-DF74DE2C0755}"/>
              </a:ext>
            </a:extLst>
          </p:cNvPr>
          <p:cNvSpPr>
            <a:spLocks noGrp="1"/>
          </p:cNvSpPr>
          <p:nvPr>
            <p:ph type="sldNum" sz="quarter" idx="12"/>
          </p:nvPr>
        </p:nvSpPr>
        <p:spPr>
          <a:xfrm>
            <a:off x="8831581" y="6437939"/>
            <a:ext cx="2743200" cy="365125"/>
          </a:xfrm>
        </p:spPr>
        <p:txBody>
          <a:bodyPr/>
          <a:lstStyle/>
          <a:p>
            <a:fld id="{136BE84D-47AB-43B1-ADC7-707CEBA56338}"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220088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51D38C-469B-840C-516B-278E1A973B46}"/>
              </a:ext>
            </a:extLst>
          </p:cNvPr>
          <p:cNvPicPr>
            <a:picLocks noChangeAspect="1"/>
          </p:cNvPicPr>
          <p:nvPr/>
        </p:nvPicPr>
        <p:blipFill rotWithShape="1">
          <a:blip r:embed="rId2">
            <a:alphaModFix amt="13000"/>
          </a:blip>
          <a:srcRect l="9541" t="15086" r="12281" b="9932"/>
          <a:stretch/>
        </p:blipFill>
        <p:spPr>
          <a:xfrm>
            <a:off x="0" y="0"/>
            <a:ext cx="12194321" cy="6857999"/>
          </a:xfrm>
          <a:prstGeom prst="rect">
            <a:avLst/>
          </a:prstGeom>
        </p:spPr>
      </p:pic>
      <p:sp>
        <p:nvSpPr>
          <p:cNvPr id="3" name="Content Placeholder 2">
            <a:extLst>
              <a:ext uri="{FF2B5EF4-FFF2-40B4-BE49-F238E27FC236}">
                <a16:creationId xmlns:a16="http://schemas.microsoft.com/office/drawing/2014/main" id="{32FB49DF-85AF-C961-D07B-40795D3AEB1B}"/>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Virginia Administrative Process Act, Va. Code 2.2-4000 to 4031</a:t>
            </a:r>
          </a:p>
          <a:p>
            <a:r>
              <a:rPr lang="en-US" dirty="0"/>
              <a:t>Judicial deference for facts found by the agency</a:t>
            </a:r>
          </a:p>
          <a:p>
            <a:pPr lvl="1"/>
            <a:r>
              <a:rPr lang="en-US" dirty="0"/>
              <a:t>“</a:t>
            </a:r>
            <a:r>
              <a:rPr lang="en-US" b="0" i="0" dirty="0">
                <a:solidFill>
                  <a:srgbClr val="212121"/>
                </a:solidFill>
                <a:effectLst/>
                <a:latin typeface="lato" panose="020F0502020204030203" pitchFamily="34" charset="0"/>
              </a:rPr>
              <a:t>the duty of the court with respect to issues of fact shall be limited to ascertaining whether there was substantial evidence in the agency record upon which the agency as the trier of the facts could reasonably find them to be as it did” (quoting Va. Code 2.2-4027)</a:t>
            </a:r>
          </a:p>
          <a:p>
            <a:pPr lvl="1"/>
            <a:r>
              <a:rPr lang="en-US" b="0" i="0" dirty="0">
                <a:solidFill>
                  <a:srgbClr val="212121"/>
                </a:solidFill>
                <a:effectLst/>
                <a:latin typeface="lato" panose="020F0502020204030203" pitchFamily="34" charset="0"/>
              </a:rPr>
              <a:t>Courts “have authority to reject agency factfinding only if, considering the record as a whole, a reasonable mind would </a:t>
            </a:r>
            <a:r>
              <a:rPr lang="en-US" b="0" i="1" dirty="0">
                <a:solidFill>
                  <a:srgbClr val="212121"/>
                </a:solidFill>
                <a:effectLst/>
                <a:latin typeface="lato" panose="020F0502020204030203" pitchFamily="34" charset="0"/>
              </a:rPr>
              <a:t>necessarily</a:t>
            </a:r>
            <a:r>
              <a:rPr lang="en-US" b="0" i="0" dirty="0">
                <a:solidFill>
                  <a:srgbClr val="212121"/>
                </a:solidFill>
                <a:effectLst/>
                <a:latin typeface="lato" panose="020F0502020204030203" pitchFamily="34" charset="0"/>
              </a:rPr>
              <a:t> come to a different conclusion” (</a:t>
            </a:r>
            <a:r>
              <a:rPr lang="en-US" b="0" i="0" u="sng" dirty="0">
                <a:solidFill>
                  <a:srgbClr val="212121"/>
                </a:solidFill>
                <a:effectLst/>
                <a:latin typeface="lato" panose="020F0502020204030203" pitchFamily="34" charset="0"/>
              </a:rPr>
              <a:t>Campbell v. </a:t>
            </a:r>
            <a:r>
              <a:rPr lang="en-US" b="0" i="0" u="sng" dirty="0" err="1">
                <a:solidFill>
                  <a:srgbClr val="212121"/>
                </a:solidFill>
                <a:effectLst/>
                <a:latin typeface="lato" panose="020F0502020204030203" pitchFamily="34" charset="0"/>
              </a:rPr>
              <a:t>Dep’t</a:t>
            </a:r>
            <a:r>
              <a:rPr lang="en-US" b="0" i="0" u="sng" dirty="0">
                <a:solidFill>
                  <a:srgbClr val="212121"/>
                </a:solidFill>
                <a:effectLst/>
                <a:latin typeface="lato" panose="020F0502020204030203" pitchFamily="34" charset="0"/>
              </a:rPr>
              <a:t> of Forestry</a:t>
            </a:r>
            <a:r>
              <a:rPr lang="en-US" b="0" i="0" dirty="0">
                <a:solidFill>
                  <a:srgbClr val="212121"/>
                </a:solidFill>
                <a:effectLst/>
                <a:latin typeface="lato" panose="020F0502020204030203" pitchFamily="34" charset="0"/>
              </a:rPr>
              <a:t> (Va. Ct of App. 2005))</a:t>
            </a:r>
          </a:p>
          <a:p>
            <a:r>
              <a:rPr lang="en-US" dirty="0">
                <a:solidFill>
                  <a:srgbClr val="212121"/>
                </a:solidFill>
                <a:latin typeface="lato" panose="020F0502020204030203" pitchFamily="34" charset="0"/>
              </a:rPr>
              <a:t>No judicial deference for procedural errors or errors of law</a:t>
            </a:r>
            <a:endParaRPr lang="en-US" b="0" i="0" dirty="0">
              <a:solidFill>
                <a:srgbClr val="212121"/>
              </a:solidFill>
              <a:effectLst/>
              <a:latin typeface="lato" panose="020F0502020204030203" pitchFamily="34" charset="0"/>
            </a:endParaRPr>
          </a:p>
          <a:p>
            <a:endParaRPr lang="en-US" dirty="0"/>
          </a:p>
        </p:txBody>
      </p:sp>
      <p:sp>
        <p:nvSpPr>
          <p:cNvPr id="8" name="Title 1">
            <a:extLst>
              <a:ext uri="{FF2B5EF4-FFF2-40B4-BE49-F238E27FC236}">
                <a16:creationId xmlns:a16="http://schemas.microsoft.com/office/drawing/2014/main" id="{C24B90B8-9907-43F3-B5ED-4E3C8CF201FD}"/>
              </a:ext>
            </a:extLst>
          </p:cNvPr>
          <p:cNvSpPr>
            <a:spLocks noGrp="1"/>
          </p:cNvSpPr>
          <p:nvPr>
            <p:ph type="title"/>
          </p:nvPr>
        </p:nvSpPr>
        <p:spPr>
          <a:xfrm>
            <a:off x="838200" y="365125"/>
            <a:ext cx="10515600" cy="635000"/>
          </a:xfrm>
        </p:spPr>
        <p:txBody>
          <a:bodyPr/>
          <a:lstStyle/>
          <a:p>
            <a:pPr algn="ctr"/>
            <a:r>
              <a:rPr lang="en-US" dirty="0"/>
              <a:t>Standard of Review -- State</a:t>
            </a:r>
          </a:p>
        </p:txBody>
      </p:sp>
      <p:sp>
        <p:nvSpPr>
          <p:cNvPr id="9" name="Arrow: Left 8">
            <a:extLst>
              <a:ext uri="{FF2B5EF4-FFF2-40B4-BE49-F238E27FC236}">
                <a16:creationId xmlns:a16="http://schemas.microsoft.com/office/drawing/2014/main" id="{BDD9F7E3-BDA6-2E8C-6911-1F837C2CC08D}"/>
              </a:ext>
            </a:extLst>
          </p:cNvPr>
          <p:cNvSpPr/>
          <p:nvPr/>
        </p:nvSpPr>
        <p:spPr>
          <a:xfrm>
            <a:off x="3343536" y="6367683"/>
            <a:ext cx="8806130" cy="490317"/>
          </a:xfrm>
          <a:prstGeom prst="leftArrow">
            <a:avLst>
              <a:gd name="adj1" fmla="val 100000"/>
              <a:gd name="adj2" fmla="val 12343"/>
            </a:avLst>
          </a:prstGeom>
          <a:solidFill>
            <a:schemeClr val="accent1">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5A47ECAD-B678-4347-BE3C-D8FA4E9F0F62}"/>
              </a:ext>
            </a:extLst>
          </p:cNvPr>
          <p:cNvGrpSpPr/>
          <p:nvPr/>
        </p:nvGrpSpPr>
        <p:grpSpPr>
          <a:xfrm>
            <a:off x="0" y="6305186"/>
            <a:ext cx="3100808" cy="554432"/>
            <a:chOff x="1040005" y="2821577"/>
            <a:chExt cx="3933930" cy="881241"/>
          </a:xfrm>
        </p:grpSpPr>
        <p:sp>
          <p:nvSpPr>
            <p:cNvPr id="11" name="Rectangle 10">
              <a:extLst>
                <a:ext uri="{FF2B5EF4-FFF2-40B4-BE49-F238E27FC236}">
                  <a16:creationId xmlns:a16="http://schemas.microsoft.com/office/drawing/2014/main" id="{D93550E8-D918-7C15-9C4B-6FC69EA0748E}"/>
                </a:ext>
              </a:extLst>
            </p:cNvPr>
            <p:cNvSpPr/>
            <p:nvPr userDrawn="1"/>
          </p:nvSpPr>
          <p:spPr>
            <a:xfrm>
              <a:off x="1040005" y="2821577"/>
              <a:ext cx="3933930" cy="88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Picture 8">
              <a:extLst>
                <a:ext uri="{FF2B5EF4-FFF2-40B4-BE49-F238E27FC236}">
                  <a16:creationId xmlns:a16="http://schemas.microsoft.com/office/drawing/2014/main" id="{D0A61F1B-3C12-7A77-4F9B-8AE824107C2E}"/>
                </a:ext>
              </a:extLst>
            </p:cNvPr>
            <p:cNvPicPr>
              <a:picLocks noChangeAspect="1"/>
            </p:cNvPicPr>
            <p:nvPr userDrawn="1"/>
          </p:nvPicPr>
          <p:blipFill rotWithShape="1">
            <a:blip r:embed="rId3"/>
            <a:srcRect t="-248" b="-1"/>
            <a:stretch/>
          </p:blipFill>
          <p:spPr>
            <a:xfrm>
              <a:off x="1093713" y="2872531"/>
              <a:ext cx="3826515" cy="779333"/>
            </a:xfrm>
            <a:prstGeom prst="rect">
              <a:avLst/>
            </a:prstGeom>
            <a:ln w="12700">
              <a:miter lim="400000"/>
            </a:ln>
          </p:spPr>
        </p:pic>
      </p:grpSp>
      <p:sp>
        <p:nvSpPr>
          <p:cNvPr id="4" name="Footer Placeholder 3">
            <a:extLst>
              <a:ext uri="{FF2B5EF4-FFF2-40B4-BE49-F238E27FC236}">
                <a16:creationId xmlns:a16="http://schemas.microsoft.com/office/drawing/2014/main" id="{E7F318D0-594F-01BA-8A85-90467C188A4F}"/>
              </a:ext>
            </a:extLst>
          </p:cNvPr>
          <p:cNvSpPr>
            <a:spLocks noGrp="1"/>
          </p:cNvSpPr>
          <p:nvPr>
            <p:ph type="ftr" sz="quarter" idx="11"/>
          </p:nvPr>
        </p:nvSpPr>
        <p:spPr>
          <a:xfrm>
            <a:off x="5055770" y="6443661"/>
            <a:ext cx="4114800" cy="365125"/>
          </a:xfrm>
        </p:spPr>
        <p:txBody>
          <a:bodyPr/>
          <a:lstStyle/>
          <a:p>
            <a:r>
              <a:rPr lang="en-US" dirty="0">
                <a:solidFill>
                  <a:schemeClr val="bg1"/>
                </a:solidFill>
              </a:rPr>
              <a:t>All content copyright ©2023. James T. Lang. All rights reserved</a:t>
            </a:r>
          </a:p>
        </p:txBody>
      </p:sp>
      <p:sp>
        <p:nvSpPr>
          <p:cNvPr id="5" name="Slide Number Placeholder 4">
            <a:extLst>
              <a:ext uri="{FF2B5EF4-FFF2-40B4-BE49-F238E27FC236}">
                <a16:creationId xmlns:a16="http://schemas.microsoft.com/office/drawing/2014/main" id="{3C241BB1-B4A1-49C7-6712-D72D19F128E1}"/>
              </a:ext>
            </a:extLst>
          </p:cNvPr>
          <p:cNvSpPr>
            <a:spLocks noGrp="1"/>
          </p:cNvSpPr>
          <p:nvPr>
            <p:ph type="sldNum" sz="quarter" idx="12"/>
          </p:nvPr>
        </p:nvSpPr>
        <p:spPr>
          <a:xfrm>
            <a:off x="8837195" y="6418889"/>
            <a:ext cx="2743200" cy="365125"/>
          </a:xfrm>
        </p:spPr>
        <p:txBody>
          <a:bodyPr/>
          <a:lstStyle/>
          <a:p>
            <a:fld id="{136BE84D-47AB-43B1-ADC7-707CEBA56338}"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420952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5" name="Rectangle 20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6" name="Picture 18">
            <a:extLst>
              <a:ext uri="{FF2B5EF4-FFF2-40B4-BE49-F238E27FC236}">
                <a16:creationId xmlns:a16="http://schemas.microsoft.com/office/drawing/2014/main" id="{BF613DC8-9295-E955-8C52-B8A25FCBBB12}"/>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76" name="Rectangle 20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946014-EE9E-2C57-B546-4CE58DDC7B00}"/>
              </a:ext>
            </a:extLst>
          </p:cNvPr>
          <p:cNvSpPr>
            <a:spLocks noGrp="1"/>
          </p:cNvSpPr>
          <p:nvPr>
            <p:ph type="title"/>
          </p:nvPr>
        </p:nvSpPr>
        <p:spPr>
          <a:xfrm>
            <a:off x="356937" y="365125"/>
            <a:ext cx="3822189" cy="1178761"/>
          </a:xfrm>
        </p:spPr>
        <p:txBody>
          <a:bodyPr>
            <a:normAutofit/>
          </a:bodyPr>
          <a:lstStyle/>
          <a:p>
            <a:r>
              <a:rPr lang="en-US" sz="3600" dirty="0"/>
              <a:t>Standard of Review -- Federal</a:t>
            </a:r>
          </a:p>
        </p:txBody>
      </p:sp>
      <p:sp>
        <p:nvSpPr>
          <p:cNvPr id="3" name="Content Placeholder 2">
            <a:extLst>
              <a:ext uri="{FF2B5EF4-FFF2-40B4-BE49-F238E27FC236}">
                <a16:creationId xmlns:a16="http://schemas.microsoft.com/office/drawing/2014/main" id="{6C80694E-9989-8449-F5EA-CB5EF9B07346}"/>
              </a:ext>
            </a:extLst>
          </p:cNvPr>
          <p:cNvSpPr>
            <a:spLocks noGrp="1"/>
          </p:cNvSpPr>
          <p:nvPr>
            <p:ph idx="1"/>
          </p:nvPr>
        </p:nvSpPr>
        <p:spPr>
          <a:xfrm>
            <a:off x="356937" y="1658186"/>
            <a:ext cx="3822189" cy="4583864"/>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lato" panose="020F0502020204030203" pitchFamily="34" charset="0"/>
                <a:ea typeface="+mn-ea"/>
                <a:cs typeface="Arial" panose="020B0604020202020204" pitchFamily="34" charset="0"/>
              </a:rPr>
              <a:t>(Federal) Administrative Procedure Act, 5 U.S.C. 701 to 706</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en-US" dirty="0">
                <a:latin typeface="lato" panose="020F0502020204030203" pitchFamily="34" charset="0"/>
              </a:rPr>
              <a:t>Standard of review mirrors the points made regarding standard of review on the prior slide </a:t>
            </a:r>
            <a:r>
              <a:rPr kumimoji="0" lang="en-US" b="0" i="0" u="none" strike="noStrike" kern="1200" cap="none" spc="0" normalizeH="0" baseline="0" noProof="0" dirty="0">
                <a:ln>
                  <a:noFill/>
                </a:ln>
                <a:effectLst/>
                <a:uLnTx/>
                <a:uFillTx/>
                <a:latin typeface="lato" panose="020F0502020204030203" pitchFamily="34" charset="0"/>
                <a:ea typeface="+mn-ea"/>
                <a:cs typeface="Arial" panose="020B0604020202020204" pitchFamily="34" charset="0"/>
              </a:rPr>
              <a:t> </a:t>
            </a:r>
            <a:endPar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endParaRPr lang="en-US" dirty="0"/>
          </a:p>
        </p:txBody>
      </p:sp>
      <p:sp>
        <p:nvSpPr>
          <p:cNvPr id="15" name="Arrow: Left 14">
            <a:extLst>
              <a:ext uri="{FF2B5EF4-FFF2-40B4-BE49-F238E27FC236}">
                <a16:creationId xmlns:a16="http://schemas.microsoft.com/office/drawing/2014/main" id="{59B7D471-BA95-B223-DB67-C872C806EF07}"/>
              </a:ext>
            </a:extLst>
          </p:cNvPr>
          <p:cNvSpPr/>
          <p:nvPr/>
        </p:nvSpPr>
        <p:spPr>
          <a:xfrm>
            <a:off x="3343536" y="6367683"/>
            <a:ext cx="8806130" cy="490317"/>
          </a:xfrm>
          <a:prstGeom prst="leftArrow">
            <a:avLst>
              <a:gd name="adj1" fmla="val 100000"/>
              <a:gd name="adj2" fmla="val 12343"/>
            </a:avLst>
          </a:prstGeom>
          <a:solidFill>
            <a:schemeClr val="accent1">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721A2454-3F2D-2825-D237-4A490144E33A}"/>
              </a:ext>
            </a:extLst>
          </p:cNvPr>
          <p:cNvGrpSpPr/>
          <p:nvPr/>
        </p:nvGrpSpPr>
        <p:grpSpPr>
          <a:xfrm>
            <a:off x="0" y="6305186"/>
            <a:ext cx="3100808" cy="554432"/>
            <a:chOff x="1040005" y="2821577"/>
            <a:chExt cx="3933930" cy="881241"/>
          </a:xfrm>
        </p:grpSpPr>
        <p:sp>
          <p:nvSpPr>
            <p:cNvPr id="17" name="Rectangle 16">
              <a:extLst>
                <a:ext uri="{FF2B5EF4-FFF2-40B4-BE49-F238E27FC236}">
                  <a16:creationId xmlns:a16="http://schemas.microsoft.com/office/drawing/2014/main" id="{D3879FC9-5B2E-5F90-46E0-978210368870}"/>
                </a:ext>
              </a:extLst>
            </p:cNvPr>
            <p:cNvSpPr/>
            <p:nvPr userDrawn="1"/>
          </p:nvSpPr>
          <p:spPr>
            <a:xfrm>
              <a:off x="1040005" y="2821577"/>
              <a:ext cx="3933930" cy="88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Picture 8">
              <a:extLst>
                <a:ext uri="{FF2B5EF4-FFF2-40B4-BE49-F238E27FC236}">
                  <a16:creationId xmlns:a16="http://schemas.microsoft.com/office/drawing/2014/main" id="{93C07A35-D8F8-3469-3D1E-A017F9CB7FD0}"/>
                </a:ext>
              </a:extLst>
            </p:cNvPr>
            <p:cNvPicPr>
              <a:picLocks noChangeAspect="1"/>
            </p:cNvPicPr>
            <p:nvPr userDrawn="1"/>
          </p:nvPicPr>
          <p:blipFill rotWithShape="1">
            <a:blip r:embed="rId3"/>
            <a:srcRect t="-248" b="-1"/>
            <a:stretch/>
          </p:blipFill>
          <p:spPr>
            <a:xfrm>
              <a:off x="1093713" y="2872531"/>
              <a:ext cx="3826515" cy="779333"/>
            </a:xfrm>
            <a:prstGeom prst="rect">
              <a:avLst/>
            </a:prstGeom>
            <a:ln w="12700">
              <a:miter lim="400000"/>
            </a:ln>
          </p:spPr>
        </p:pic>
      </p:grpSp>
      <p:sp>
        <p:nvSpPr>
          <p:cNvPr id="4" name="Footer Placeholder 3">
            <a:extLst>
              <a:ext uri="{FF2B5EF4-FFF2-40B4-BE49-F238E27FC236}">
                <a16:creationId xmlns:a16="http://schemas.microsoft.com/office/drawing/2014/main" id="{57CA21E6-9284-7D59-E01B-F8F455AAFF92}"/>
              </a:ext>
            </a:extLst>
          </p:cNvPr>
          <p:cNvSpPr>
            <a:spLocks noGrp="1"/>
          </p:cNvSpPr>
          <p:nvPr>
            <p:ph type="ftr" sz="quarter" idx="11"/>
          </p:nvPr>
        </p:nvSpPr>
        <p:spPr>
          <a:xfrm>
            <a:off x="5064910" y="6437939"/>
            <a:ext cx="4114800" cy="365125"/>
          </a:xfrm>
        </p:spPr>
        <p:txBody>
          <a:bodyPr>
            <a:normAutofit/>
          </a:bodyPr>
          <a:lstStyle/>
          <a:p>
            <a:pPr>
              <a:spcAft>
                <a:spcPts val="600"/>
              </a:spcAft>
            </a:pPr>
            <a:r>
              <a:rPr lang="en-US" dirty="0">
                <a:solidFill>
                  <a:srgbClr val="FFFFFF"/>
                </a:solidFill>
              </a:rPr>
              <a:t>All content copyright ©2023. James T. Lang. All rights reserved</a:t>
            </a:r>
          </a:p>
        </p:txBody>
      </p:sp>
      <p:sp>
        <p:nvSpPr>
          <p:cNvPr id="5" name="Slide Number Placeholder 4">
            <a:extLst>
              <a:ext uri="{FF2B5EF4-FFF2-40B4-BE49-F238E27FC236}">
                <a16:creationId xmlns:a16="http://schemas.microsoft.com/office/drawing/2014/main" id="{0D7395C6-5845-B064-E8EB-13EEA5DAEC33}"/>
              </a:ext>
            </a:extLst>
          </p:cNvPr>
          <p:cNvSpPr>
            <a:spLocks noGrp="1"/>
          </p:cNvSpPr>
          <p:nvPr>
            <p:ph type="sldNum" sz="quarter" idx="12"/>
          </p:nvPr>
        </p:nvSpPr>
        <p:spPr>
          <a:xfrm>
            <a:off x="8846335" y="6413792"/>
            <a:ext cx="2743200" cy="365125"/>
          </a:xfrm>
        </p:spPr>
        <p:txBody>
          <a:bodyPr>
            <a:normAutofit/>
          </a:bodyPr>
          <a:lstStyle/>
          <a:p>
            <a:pPr>
              <a:spcAft>
                <a:spcPts val="600"/>
              </a:spcAft>
            </a:pPr>
            <a:fld id="{136BE84D-47AB-43B1-ADC7-707CEBA56338}" type="slidenum">
              <a:rPr lang="en-US">
                <a:solidFill>
                  <a:srgbClr val="FFFFFF"/>
                </a:solidFill>
              </a:rPr>
              <a:pPr>
                <a:spcAft>
                  <a:spcPts val="600"/>
                </a:spcAft>
              </a:pPr>
              <a:t>7</a:t>
            </a:fld>
            <a:endParaRPr lang="en-US" dirty="0">
              <a:solidFill>
                <a:srgbClr val="FFFFFF"/>
              </a:solidFill>
            </a:endParaRPr>
          </a:p>
        </p:txBody>
      </p:sp>
      <p:sp>
        <p:nvSpPr>
          <p:cNvPr id="19" name="TextBox 18">
            <a:extLst>
              <a:ext uri="{FF2B5EF4-FFF2-40B4-BE49-F238E27FC236}">
                <a16:creationId xmlns:a16="http://schemas.microsoft.com/office/drawing/2014/main" id="{A00BBF51-ED98-CEAF-9ADF-6B1806A0AA2C}"/>
              </a:ext>
            </a:extLst>
          </p:cNvPr>
          <p:cNvSpPr txBox="1"/>
          <p:nvPr/>
        </p:nvSpPr>
        <p:spPr>
          <a:xfrm>
            <a:off x="5266227" y="6004970"/>
            <a:ext cx="6876317" cy="307777"/>
          </a:xfrm>
          <a:prstGeom prst="rect">
            <a:avLst/>
          </a:prstGeom>
          <a:noFill/>
        </p:spPr>
        <p:txBody>
          <a:bodyPr wrap="square">
            <a:spAutoFit/>
          </a:bodyPr>
          <a:lstStyle/>
          <a:p>
            <a:pPr algn="r"/>
            <a:r>
              <a:rPr lang="en-US" sz="700" dirty="0">
                <a:solidFill>
                  <a:schemeClr val="bg1"/>
                </a:solidFill>
                <a:latin typeface="Arial" panose="020B0604020202020204" pitchFamily="34" charset="0"/>
                <a:cs typeface="Arial" panose="020B0604020202020204" pitchFamily="34" charset="0"/>
              </a:rPr>
              <a:t>Photo credit: By </a:t>
            </a:r>
            <a:r>
              <a:rPr lang="en-US" sz="700" dirty="0" err="1">
                <a:solidFill>
                  <a:schemeClr val="bg1"/>
                </a:solidFill>
                <a:latin typeface="Arial" panose="020B0604020202020204" pitchFamily="34" charset="0"/>
                <a:cs typeface="Arial" panose="020B0604020202020204" pitchFamily="34" charset="0"/>
              </a:rPr>
              <a:t>Pacamah</a:t>
            </a:r>
            <a:r>
              <a:rPr lang="en-US" sz="700" dirty="0">
                <a:solidFill>
                  <a:schemeClr val="bg1"/>
                </a:solidFill>
                <a:latin typeface="Arial" panose="020B0604020202020204" pitchFamily="34" charset="0"/>
                <a:cs typeface="Arial" panose="020B0604020202020204" pitchFamily="34" charset="0"/>
              </a:rPr>
              <a:t>- Own work, CC BY-SA 4.0, https://commons.wikimedia.org/w/index.php?search=Supreme+Court&amp;title=Special:MediaSearch&amp;go=Go&amp;type=image</a:t>
            </a:r>
          </a:p>
        </p:txBody>
      </p:sp>
    </p:spTree>
    <p:extLst>
      <p:ext uri="{BB962C8B-B14F-4D97-AF65-F5344CB8AC3E}">
        <p14:creationId xmlns:p14="http://schemas.microsoft.com/office/powerpoint/2010/main" val="3293385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noe on water during sunset">
            <a:extLst>
              <a:ext uri="{FF2B5EF4-FFF2-40B4-BE49-F238E27FC236}">
                <a16:creationId xmlns:a16="http://schemas.microsoft.com/office/drawing/2014/main" id="{7F08DD43-A471-80FA-0CD2-A69CB63970C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70" b="-2"/>
          <a:stretch/>
        </p:blipFill>
        <p:spPr>
          <a:xfrm>
            <a:off x="0" y="1"/>
            <a:ext cx="12195528" cy="6869329"/>
          </a:xfrm>
          <a:prstGeom prst="rect">
            <a:avLst/>
          </a:prstGeom>
        </p:spPr>
      </p:pic>
      <p:sp>
        <p:nvSpPr>
          <p:cNvPr id="2" name="Title 1">
            <a:extLst>
              <a:ext uri="{FF2B5EF4-FFF2-40B4-BE49-F238E27FC236}">
                <a16:creationId xmlns:a16="http://schemas.microsoft.com/office/drawing/2014/main" id="{70F5761C-7B8B-A4B0-1ACA-B6EA85C2E3F4}"/>
              </a:ext>
            </a:extLst>
          </p:cNvPr>
          <p:cNvSpPr>
            <a:spLocks noGrp="1"/>
          </p:cNvSpPr>
          <p:nvPr>
            <p:ph type="title"/>
          </p:nvPr>
        </p:nvSpPr>
        <p:spPr>
          <a:xfrm>
            <a:off x="302463" y="363537"/>
            <a:ext cx="5895109" cy="635000"/>
          </a:xfrm>
        </p:spPr>
        <p:txBody>
          <a:bodyPr/>
          <a:lstStyle/>
          <a:p>
            <a:pPr algn="ctr"/>
            <a:r>
              <a:rPr lang="en-US" sz="3200" dirty="0">
                <a:solidFill>
                  <a:schemeClr val="bg1"/>
                </a:solidFill>
              </a:rPr>
              <a:t>How Cases of This Type Differ From “Normal” Civil Cases</a:t>
            </a:r>
          </a:p>
        </p:txBody>
      </p:sp>
      <p:sp>
        <p:nvSpPr>
          <p:cNvPr id="3" name="Content Placeholder 2">
            <a:extLst>
              <a:ext uri="{FF2B5EF4-FFF2-40B4-BE49-F238E27FC236}">
                <a16:creationId xmlns:a16="http://schemas.microsoft.com/office/drawing/2014/main" id="{2EDFC947-E04A-7BE9-320F-57938A42D274}"/>
              </a:ext>
            </a:extLst>
          </p:cNvPr>
          <p:cNvSpPr>
            <a:spLocks noGrp="1"/>
          </p:cNvSpPr>
          <p:nvPr>
            <p:ph idx="1"/>
          </p:nvPr>
        </p:nvSpPr>
        <p:spPr>
          <a:xfrm>
            <a:off x="838200" y="1362074"/>
            <a:ext cx="4114800" cy="4933397"/>
          </a:xfrm>
        </p:spPr>
        <p:txBody>
          <a:bodyPr/>
          <a:lstStyle/>
          <a:p>
            <a:r>
              <a:rPr lang="en-US" sz="3200" dirty="0">
                <a:solidFill>
                  <a:schemeClr val="bg1"/>
                </a:solidFill>
              </a:rPr>
              <a:t>No jury</a:t>
            </a:r>
          </a:p>
          <a:p>
            <a:r>
              <a:rPr lang="en-US" sz="3200" dirty="0">
                <a:solidFill>
                  <a:schemeClr val="bg1"/>
                </a:solidFill>
              </a:rPr>
              <a:t>The “administrative record” is the sole source of evidence</a:t>
            </a:r>
          </a:p>
          <a:p>
            <a:r>
              <a:rPr lang="en-US" sz="3200" dirty="0">
                <a:solidFill>
                  <a:schemeClr val="bg1"/>
                </a:solidFill>
              </a:rPr>
              <a:t>Standard of review favors the agency</a:t>
            </a:r>
          </a:p>
          <a:p>
            <a:r>
              <a:rPr lang="en-US" sz="3200" dirty="0">
                <a:solidFill>
                  <a:schemeClr val="bg1"/>
                </a:solidFill>
              </a:rPr>
              <a:t>You might recover some/all of your legal fees if you win</a:t>
            </a:r>
          </a:p>
        </p:txBody>
      </p:sp>
      <p:sp>
        <p:nvSpPr>
          <p:cNvPr id="6" name="Arrow: Left 5">
            <a:extLst>
              <a:ext uri="{FF2B5EF4-FFF2-40B4-BE49-F238E27FC236}">
                <a16:creationId xmlns:a16="http://schemas.microsoft.com/office/drawing/2014/main" id="{31CEA722-17A2-4F3B-F923-E8B990B84B6A}"/>
              </a:ext>
            </a:extLst>
          </p:cNvPr>
          <p:cNvSpPr/>
          <p:nvPr/>
        </p:nvSpPr>
        <p:spPr>
          <a:xfrm>
            <a:off x="3376786" y="6367682"/>
            <a:ext cx="8806130" cy="490317"/>
          </a:xfrm>
          <a:prstGeom prst="leftArrow">
            <a:avLst>
              <a:gd name="adj1" fmla="val 100000"/>
              <a:gd name="adj2" fmla="val 12343"/>
            </a:avLst>
          </a:prstGeom>
          <a:solidFill>
            <a:schemeClr val="accent1">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84D6355E-041B-602F-A37D-8C9C7721C685}"/>
              </a:ext>
            </a:extLst>
          </p:cNvPr>
          <p:cNvGrpSpPr/>
          <p:nvPr/>
        </p:nvGrpSpPr>
        <p:grpSpPr>
          <a:xfrm>
            <a:off x="33250" y="6305185"/>
            <a:ext cx="3100808" cy="554432"/>
            <a:chOff x="1040005" y="2821577"/>
            <a:chExt cx="3933930" cy="881241"/>
          </a:xfrm>
        </p:grpSpPr>
        <p:sp>
          <p:nvSpPr>
            <p:cNvPr id="8" name="Rectangle 7">
              <a:extLst>
                <a:ext uri="{FF2B5EF4-FFF2-40B4-BE49-F238E27FC236}">
                  <a16:creationId xmlns:a16="http://schemas.microsoft.com/office/drawing/2014/main" id="{D5DDA4C0-8A2D-267C-BBB2-34A0F7DFDF92}"/>
                </a:ext>
              </a:extLst>
            </p:cNvPr>
            <p:cNvSpPr/>
            <p:nvPr userDrawn="1"/>
          </p:nvSpPr>
          <p:spPr>
            <a:xfrm>
              <a:off x="1040005" y="2821577"/>
              <a:ext cx="3933930" cy="88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Picture 8">
              <a:extLst>
                <a:ext uri="{FF2B5EF4-FFF2-40B4-BE49-F238E27FC236}">
                  <a16:creationId xmlns:a16="http://schemas.microsoft.com/office/drawing/2014/main" id="{EDAFB8BB-BF9B-1E84-1F78-AC42036C344E}"/>
                </a:ext>
              </a:extLst>
            </p:cNvPr>
            <p:cNvPicPr>
              <a:picLocks noChangeAspect="1"/>
            </p:cNvPicPr>
            <p:nvPr userDrawn="1"/>
          </p:nvPicPr>
          <p:blipFill rotWithShape="1">
            <a:blip r:embed="rId3"/>
            <a:srcRect t="-248" b="-1"/>
            <a:stretch/>
          </p:blipFill>
          <p:spPr>
            <a:xfrm>
              <a:off x="1093713" y="2872531"/>
              <a:ext cx="3826515" cy="779333"/>
            </a:xfrm>
            <a:prstGeom prst="rect">
              <a:avLst/>
            </a:prstGeom>
            <a:ln w="12700">
              <a:miter lim="400000"/>
            </a:ln>
          </p:spPr>
        </p:pic>
      </p:grpSp>
      <p:sp>
        <p:nvSpPr>
          <p:cNvPr id="4" name="Footer Placeholder 3">
            <a:extLst>
              <a:ext uri="{FF2B5EF4-FFF2-40B4-BE49-F238E27FC236}">
                <a16:creationId xmlns:a16="http://schemas.microsoft.com/office/drawing/2014/main" id="{25DC6582-CD5E-D741-562D-6AD27B4EE16D}"/>
              </a:ext>
            </a:extLst>
          </p:cNvPr>
          <p:cNvSpPr>
            <a:spLocks noGrp="1"/>
          </p:cNvSpPr>
          <p:nvPr>
            <p:ph type="ftr" sz="quarter" idx="11"/>
          </p:nvPr>
        </p:nvSpPr>
        <p:spPr>
          <a:xfrm>
            <a:off x="5057775" y="6430277"/>
            <a:ext cx="4114800" cy="365125"/>
          </a:xfrm>
        </p:spPr>
        <p:txBody>
          <a:bodyPr/>
          <a:lstStyle/>
          <a:p>
            <a:r>
              <a:rPr lang="en-US" dirty="0">
                <a:solidFill>
                  <a:schemeClr val="bg1"/>
                </a:solidFill>
              </a:rPr>
              <a:t>All content copyright ©2023. James T. Lang. All rights reserved</a:t>
            </a:r>
          </a:p>
        </p:txBody>
      </p:sp>
      <p:sp>
        <p:nvSpPr>
          <p:cNvPr id="5" name="Slide Number Placeholder 4">
            <a:extLst>
              <a:ext uri="{FF2B5EF4-FFF2-40B4-BE49-F238E27FC236}">
                <a16:creationId xmlns:a16="http://schemas.microsoft.com/office/drawing/2014/main" id="{A0715D75-C5AF-2010-ECFB-A4C4364AFCA2}"/>
              </a:ext>
            </a:extLst>
          </p:cNvPr>
          <p:cNvSpPr>
            <a:spLocks noGrp="1"/>
          </p:cNvSpPr>
          <p:nvPr>
            <p:ph type="sldNum" sz="quarter" idx="12"/>
          </p:nvPr>
        </p:nvSpPr>
        <p:spPr>
          <a:xfrm>
            <a:off x="8843789" y="6412129"/>
            <a:ext cx="2743200" cy="365125"/>
          </a:xfrm>
        </p:spPr>
        <p:txBody>
          <a:bodyPr/>
          <a:lstStyle/>
          <a:p>
            <a:fld id="{136BE84D-47AB-43B1-ADC7-707CEBA56338}"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274860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Law books section in library">
            <a:extLst>
              <a:ext uri="{FF2B5EF4-FFF2-40B4-BE49-F238E27FC236}">
                <a16:creationId xmlns:a16="http://schemas.microsoft.com/office/drawing/2014/main" id="{25EA3E60-E232-CB2F-51E6-DE649A885F6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3250" y="0"/>
            <a:ext cx="12149666" cy="6850543"/>
          </a:xfrm>
          <a:prstGeom prst="rect">
            <a:avLst/>
          </a:prstGeom>
        </p:spPr>
      </p:pic>
      <p:sp>
        <p:nvSpPr>
          <p:cNvPr id="7" name="Rectangle 6">
            <a:extLst>
              <a:ext uri="{FF2B5EF4-FFF2-40B4-BE49-F238E27FC236}">
                <a16:creationId xmlns:a16="http://schemas.microsoft.com/office/drawing/2014/main" id="{5345A12D-FB36-4640-3651-9DD4247AB901}"/>
              </a:ext>
            </a:extLst>
          </p:cNvPr>
          <p:cNvSpPr/>
          <p:nvPr/>
        </p:nvSpPr>
        <p:spPr>
          <a:xfrm>
            <a:off x="-16625" y="0"/>
            <a:ext cx="12192000" cy="6882601"/>
          </a:xfrm>
          <a:prstGeom prst="rect">
            <a:avLst/>
          </a:prstGeom>
          <a:gradFill flip="none" rotWithShape="1">
            <a:gsLst>
              <a:gs pos="100000">
                <a:schemeClr val="accent1">
                  <a:lumMod val="75000"/>
                  <a:alpha val="20000"/>
                </a:schemeClr>
              </a:gs>
              <a:gs pos="0">
                <a:schemeClr val="accent1">
                  <a:lumMod val="75000"/>
                  <a:alpha val="70000"/>
                </a:schemeClr>
              </a:gs>
              <a:gs pos="68000">
                <a:schemeClr val="accent1">
                  <a:lumMod val="75000"/>
                  <a:alpha val="40000"/>
                </a:schemeClr>
              </a:gs>
              <a:gs pos="55000">
                <a:schemeClr val="accent1">
                  <a:lumMod val="75000"/>
                  <a:alpha val="50000"/>
                </a:schemeClr>
              </a:gs>
              <a:gs pos="84000">
                <a:schemeClr val="accent1">
                  <a:lumMod val="75000"/>
                  <a:alpha val="30000"/>
                </a:schemeClr>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4AF7E-A34F-74B6-C0BA-3DD163599221}"/>
              </a:ext>
            </a:extLst>
          </p:cNvPr>
          <p:cNvSpPr>
            <a:spLocks noGrp="1"/>
          </p:cNvSpPr>
          <p:nvPr>
            <p:ph type="title"/>
          </p:nvPr>
        </p:nvSpPr>
        <p:spPr/>
        <p:txBody>
          <a:bodyPr/>
          <a:lstStyle/>
          <a:p>
            <a:pPr algn="ctr"/>
            <a:r>
              <a:rPr lang="en-US" sz="6000">
                <a:solidFill>
                  <a:schemeClr val="bg1"/>
                </a:solidFill>
              </a:rPr>
              <a:t> Estimated Cost</a:t>
            </a:r>
            <a:endParaRPr lang="en-US" sz="6000" dirty="0">
              <a:solidFill>
                <a:schemeClr val="bg1"/>
              </a:solidFill>
            </a:endParaRPr>
          </a:p>
        </p:txBody>
      </p:sp>
      <p:sp>
        <p:nvSpPr>
          <p:cNvPr id="3" name="Content Placeholder 2">
            <a:extLst>
              <a:ext uri="{FF2B5EF4-FFF2-40B4-BE49-F238E27FC236}">
                <a16:creationId xmlns:a16="http://schemas.microsoft.com/office/drawing/2014/main" id="{435A49AE-8B43-1678-11FB-36662E8C2051}"/>
              </a:ext>
            </a:extLst>
          </p:cNvPr>
          <p:cNvSpPr>
            <a:spLocks noGrp="1"/>
          </p:cNvSpPr>
          <p:nvPr>
            <p:ph idx="1"/>
          </p:nvPr>
        </p:nvSpPr>
        <p:spPr/>
        <p:txBody>
          <a:bodyPr/>
          <a:lstStyle/>
          <a:p>
            <a:r>
              <a:rPr lang="en-US" sz="4000" dirty="0">
                <a:solidFill>
                  <a:schemeClr val="bg1"/>
                </a:solidFill>
              </a:rPr>
              <a:t>Every case is different</a:t>
            </a:r>
          </a:p>
          <a:p>
            <a:r>
              <a:rPr lang="en-US" sz="4000" dirty="0">
                <a:solidFill>
                  <a:schemeClr val="bg1"/>
                </a:solidFill>
              </a:rPr>
              <a:t>Cost varies accordingly</a:t>
            </a:r>
          </a:p>
          <a:p>
            <a:r>
              <a:rPr lang="en-US" sz="4000" dirty="0">
                <a:solidFill>
                  <a:schemeClr val="bg1"/>
                </a:solidFill>
              </a:rPr>
              <a:t>Estimate $25,000 to $125,000</a:t>
            </a:r>
          </a:p>
        </p:txBody>
      </p:sp>
      <p:sp>
        <p:nvSpPr>
          <p:cNvPr id="8" name="Arrow: Left 7">
            <a:extLst>
              <a:ext uri="{FF2B5EF4-FFF2-40B4-BE49-F238E27FC236}">
                <a16:creationId xmlns:a16="http://schemas.microsoft.com/office/drawing/2014/main" id="{6F35BA33-ED28-E123-E922-D89A089C5316}"/>
              </a:ext>
            </a:extLst>
          </p:cNvPr>
          <p:cNvSpPr/>
          <p:nvPr/>
        </p:nvSpPr>
        <p:spPr>
          <a:xfrm>
            <a:off x="3343536" y="6400930"/>
            <a:ext cx="8806130" cy="490317"/>
          </a:xfrm>
          <a:prstGeom prst="leftArrow">
            <a:avLst>
              <a:gd name="adj1" fmla="val 100000"/>
              <a:gd name="adj2" fmla="val 12343"/>
            </a:avLst>
          </a:prstGeom>
          <a:solidFill>
            <a:schemeClr val="accent1">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1904CB03-E642-97C4-F8EA-FAE86E9D0B4D}"/>
              </a:ext>
            </a:extLst>
          </p:cNvPr>
          <p:cNvGrpSpPr/>
          <p:nvPr/>
        </p:nvGrpSpPr>
        <p:grpSpPr>
          <a:xfrm>
            <a:off x="0" y="6338433"/>
            <a:ext cx="3100808" cy="554432"/>
            <a:chOff x="1040005" y="2821577"/>
            <a:chExt cx="3933930" cy="881241"/>
          </a:xfrm>
        </p:grpSpPr>
        <p:sp>
          <p:nvSpPr>
            <p:cNvPr id="10" name="Rectangle 9">
              <a:extLst>
                <a:ext uri="{FF2B5EF4-FFF2-40B4-BE49-F238E27FC236}">
                  <a16:creationId xmlns:a16="http://schemas.microsoft.com/office/drawing/2014/main" id="{E7361885-4C0B-FC90-30D5-3EE8E7FF6288}"/>
                </a:ext>
              </a:extLst>
            </p:cNvPr>
            <p:cNvSpPr/>
            <p:nvPr userDrawn="1"/>
          </p:nvSpPr>
          <p:spPr>
            <a:xfrm>
              <a:off x="1040005" y="2821577"/>
              <a:ext cx="3933930" cy="88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Picture 8">
              <a:extLst>
                <a:ext uri="{FF2B5EF4-FFF2-40B4-BE49-F238E27FC236}">
                  <a16:creationId xmlns:a16="http://schemas.microsoft.com/office/drawing/2014/main" id="{05EA4E8F-ED1B-A456-26C2-676C601E7992}"/>
                </a:ext>
              </a:extLst>
            </p:cNvPr>
            <p:cNvPicPr>
              <a:picLocks noChangeAspect="1"/>
            </p:cNvPicPr>
            <p:nvPr userDrawn="1"/>
          </p:nvPicPr>
          <p:blipFill rotWithShape="1">
            <a:blip r:embed="rId3"/>
            <a:srcRect t="-248" b="-1"/>
            <a:stretch/>
          </p:blipFill>
          <p:spPr>
            <a:xfrm>
              <a:off x="1093713" y="2872531"/>
              <a:ext cx="3826515" cy="779333"/>
            </a:xfrm>
            <a:prstGeom prst="rect">
              <a:avLst/>
            </a:prstGeom>
            <a:ln w="12700">
              <a:miter lim="400000"/>
            </a:ln>
          </p:spPr>
        </p:pic>
      </p:grpSp>
      <p:sp>
        <p:nvSpPr>
          <p:cNvPr id="4" name="Footer Placeholder 3">
            <a:extLst>
              <a:ext uri="{FF2B5EF4-FFF2-40B4-BE49-F238E27FC236}">
                <a16:creationId xmlns:a16="http://schemas.microsoft.com/office/drawing/2014/main" id="{4D642E09-0921-E1FE-9CE2-C01F8DBCF31B}"/>
              </a:ext>
            </a:extLst>
          </p:cNvPr>
          <p:cNvSpPr>
            <a:spLocks noGrp="1"/>
          </p:cNvSpPr>
          <p:nvPr>
            <p:ph type="ftr" sz="quarter" idx="11"/>
          </p:nvPr>
        </p:nvSpPr>
        <p:spPr>
          <a:xfrm>
            <a:off x="5059892" y="6465796"/>
            <a:ext cx="4114800" cy="365125"/>
          </a:xfrm>
        </p:spPr>
        <p:txBody>
          <a:bodyPr/>
          <a:lstStyle/>
          <a:p>
            <a:r>
              <a:rPr lang="en-US" dirty="0">
                <a:solidFill>
                  <a:schemeClr val="bg1"/>
                </a:solidFill>
              </a:rPr>
              <a:t>All content copyright ©2023. James T. Lang. All rights reserved</a:t>
            </a:r>
          </a:p>
        </p:txBody>
      </p:sp>
      <p:sp>
        <p:nvSpPr>
          <p:cNvPr id="5" name="Slide Number Placeholder 4">
            <a:extLst>
              <a:ext uri="{FF2B5EF4-FFF2-40B4-BE49-F238E27FC236}">
                <a16:creationId xmlns:a16="http://schemas.microsoft.com/office/drawing/2014/main" id="{D92DB12C-8140-DE6F-B9F4-EAD4461E2E39}"/>
              </a:ext>
            </a:extLst>
          </p:cNvPr>
          <p:cNvSpPr>
            <a:spLocks noGrp="1"/>
          </p:cNvSpPr>
          <p:nvPr>
            <p:ph type="sldNum" sz="quarter" idx="12"/>
          </p:nvPr>
        </p:nvSpPr>
        <p:spPr>
          <a:xfrm>
            <a:off x="8836395" y="6466368"/>
            <a:ext cx="2743200" cy="365125"/>
          </a:xfrm>
        </p:spPr>
        <p:txBody>
          <a:bodyPr/>
          <a:lstStyle/>
          <a:p>
            <a:fld id="{136BE84D-47AB-43B1-ADC7-707CEBA56338}"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251132746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4686</TotalTime>
  <Words>939</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Nova</vt:lpstr>
      <vt:lpstr>Calibri</vt:lpstr>
      <vt:lpstr>Calibri Light</vt:lpstr>
      <vt:lpstr>Castellar</vt:lpstr>
      <vt:lpstr>lato</vt:lpstr>
      <vt:lpstr>Office Theme</vt:lpstr>
      <vt:lpstr>Lawsuits Challenging Environmental Permits</vt:lpstr>
      <vt:lpstr>What We Will Cover Today</vt:lpstr>
      <vt:lpstr>Situations Where Judicial Review Could be Important</vt:lpstr>
      <vt:lpstr>What Does a “Win” Look Like</vt:lpstr>
      <vt:lpstr>How Do You Get The Case Into Court?</vt:lpstr>
      <vt:lpstr>Standard of Review -- State</vt:lpstr>
      <vt:lpstr>Standard of Review -- Federal</vt:lpstr>
      <vt:lpstr>How Cases of This Type Differ From “Normal” Civil Cases</vt:lpstr>
      <vt:lpstr> Estimated Cost</vt:lpstr>
      <vt:lpstr>Things You Can Do To Increase Chance of Winning</vt:lpstr>
      <vt:lpstr>Additional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Stabler sQc LLC</dc:creator>
  <cp:lastModifiedBy>Abigail Hirsch</cp:lastModifiedBy>
  <cp:revision>49</cp:revision>
  <dcterms:created xsi:type="dcterms:W3CDTF">2023-03-12T20:18:15Z</dcterms:created>
  <dcterms:modified xsi:type="dcterms:W3CDTF">2023-08-21T14:10:33Z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dDocumentId">
    <vt:lpwstr>4858-9921-3914</vt:lpwstr>
  </property>
</Properties>
</file>