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20" r:id="rId2"/>
  </p:sldMasterIdLst>
  <p:notesMasterIdLst>
    <p:notesMasterId r:id="rId23"/>
  </p:notesMasterIdLst>
  <p:sldIdLst>
    <p:sldId id="285" r:id="rId3"/>
    <p:sldId id="333" r:id="rId4"/>
    <p:sldId id="334" r:id="rId5"/>
    <p:sldId id="332" r:id="rId6"/>
    <p:sldId id="324" r:id="rId7"/>
    <p:sldId id="330" r:id="rId8"/>
    <p:sldId id="328" r:id="rId9"/>
    <p:sldId id="329" r:id="rId10"/>
    <p:sldId id="344" r:id="rId11"/>
    <p:sldId id="346" r:id="rId12"/>
    <p:sldId id="259" r:id="rId13"/>
    <p:sldId id="352" r:id="rId14"/>
    <p:sldId id="353" r:id="rId15"/>
    <p:sldId id="348" r:id="rId16"/>
    <p:sldId id="349" r:id="rId17"/>
    <p:sldId id="350" r:id="rId18"/>
    <p:sldId id="351" r:id="rId19"/>
    <p:sldId id="262" r:id="rId20"/>
    <p:sldId id="331" r:id="rId21"/>
    <p:sldId id="32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96C"/>
    <a:srgbClr val="B3DBFF"/>
    <a:srgbClr val="EFF7FF"/>
    <a:srgbClr val="001C36"/>
    <a:srgbClr val="0065C0"/>
    <a:srgbClr val="007DEE"/>
    <a:srgbClr val="D1E9FF"/>
    <a:srgbClr val="2F9CFF"/>
    <a:srgbClr val="0062BC"/>
    <a:srgbClr val="007EF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6E40ED-83B4-4909-A56A-597C2FBDD6E8}" v="1" dt="2023-06-23T00:53:42.6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4" autoAdjust="0"/>
    <p:restoredTop sz="94660"/>
  </p:normalViewPr>
  <p:slideViewPr>
    <p:cSldViewPr snapToGrid="0">
      <p:cViewPr varScale="1">
        <p:scale>
          <a:sx n="52" d="100"/>
          <a:sy n="52" d="100"/>
        </p:scale>
        <p:origin x="864" y="4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8T20:35:38.920"/>
    </inkml:context>
    <inkml:brush xml:id="br0">
      <inkml:brushProperty name="width" value="0.35" units="cm"/>
      <inkml:brushProperty name="height" value="2.1" units="cm"/>
      <inkml:brushProperty name="color" value="#646A72"/>
      <inkml:brushProperty name="ignorePressure" value="1"/>
      <inkml:brushProperty name="inkEffects" value="pencil"/>
    </inkml:brush>
  </inkml:definitions>
  <inkml:trace contextRef="#ctx0" brushRef="#br0">766 10,'-1'0,"-3"0,-2-2,-2 0,-3 0,-1 1,-1 0,0 0,1 1,1 0,1 0,0 0,1 0,0 0,0 0,0 0,0 0,0 0,-2 0,0 0,0 0,-1 0,-1 0,2 0,-1 0,0 0,1 0,-1 0,1 0,1 0,0 0,1 0,-2 0,0 0,0 0,1 0,-1 1,2 2,-2-2,-1 1,1-1,1 0,1 1,5 0,3 0,3 1,3 1,1-2,1 0,2-1,0 0,1-1,1 0,2 2,4 0,5-1,6 2,5 0,2 0,-3-1,-3 1,-5-1,-2 1,0 0,-1 0,-1 0,-2 0,-2 0,-2 0,0-1,-3-1,2 1,-2 0,1 2,1-1,2 0,0 1,1 1,-1 0,-1-1,-1-1,-2-2,-1 0,-1 0,2-1,0 0,0-1,-1 1,-3-2,-4 0,-5 0,-5 1,-2 0,-2 0,-1 1,1-1,1 1,-1 0,2 1,-2-1,-1 0,1 0,1 0,-1 0,2 0,-1 0,1 0,0 0,0 0,-2 0,0 1,0 1,-1 0,0 0,0 0,-1 1,-1 0,0-2,1 0,0 1,-2 1,-1 0,1 1,0 1,0-1,2-1,-1 1,-1 0,1 0,2 0,-1-1,0-1,2-1,0 0,1-1,0 0,1 0,0 0,0 0,0-1,0 1,-2 0,0 0,0 0,1 0,-2-1,0-1,0-2,0-1,0 0,0 1,1 1,2-1,1 1,1-1,-1 0,3 1,4 1,4 1,2 0,3 1,1 0,0 0,1 0,0 0,0 1,0-1,-1 0,2 0,0 0,2 0,0 0,2 0,1 0,0 0,0 0,3-2,3 0,1-1,3-2,0-1,2 2,-2-1,-2 1,-1 0,-4 0,-2 0,-2 1,-2 0,0 0,-1 1,-1 0,1-1,0-1,-1 0,2 1,-1 1,-1 1,2 0,1 1,0 0,-2 0,0 0,1 0,-1 0,-1 0,0 1,-1-1,0 0,-1 0,0 0,0 0,0 0,0 0,0 0,0 0,1 1,-3 0,-3-2,-4 1,-4 0,-4-2,-2-1,-1 0,0-1,0 1,0 1,1 0,0 1,1 1,-2 0,-2 0,-3 0,-2 0,-3 0,-2 1,-4-1,-2 0,0 0,3 0,2 0,3 0,1 0,-1 0,1 0,2 0,3 1,1 1,1 0,1 0,1-1,1-1,1 2,0 1,0-2,0 1,0-1,0 0,0-1,0-2,-2 0,0 0,0-1,-1-2,-1 1,2 0,-1 1,4 0,-2-1,1 0,2 1,5 0,4 0,3 2,2 0,2 1,1 2,0 0,-1 0,1 0,0-1,0 0,0-1,2 0,0 0,3 0,0 0,4 0,2 0,0 0,-1 0,0 0,-2 0,-1 0,1 0,-1 0,-3 0,1 0,-2 0,1 0,-1 0,1 0,2 0,1 0,-2 2,-2 0,1 0,-1 1,0 0,2 0,0 0,2 2,1 1,0 0,2-1,2 0,-1-1,2-1,0 1,0-1,-2 1,1 0,-1-1,-1-1,-4-1,-1 0,-1-1,-2 1,0 1,2 0,-1 1,0 0,0 0,0-1,-1-1,-1 0,0-1,1 0,-1 0,2 0,-1 0,0 0,-1 0,-1 0,0 1,1 1,0 0,0 0,-1-1,0 0,0-1,-4 0,-3 0,-6 0,-2 0,-2 0,-2 0,-1 0,0 0,-3 0,-4 0,-7 0,-7 0,-9 0,-9 0,-8 1,-8 1,-4 0,-3 0,3-1,3 0,6-1,5 0,9 0,7 0,10 0,5 0,6 0,3 0,3 0,1 0,-1 0,1 0,1 0,-1 0,0 0,-1 0,1 0,-1 0,-2 0,-1 0,-2 0,0 0,-1 0,-2 0,-1 0,-1 0,-2 0,1 0,-2 0,0-2,-1 0,1-1,4-1,1-1,2 1,0 0,2 2,2 0,0 2,2-1,0 1,0 0,0 1,4-1,4 0,5 0,6 0,2 0,2 0,2 0,0 0,1 0,3 0,7-1,7-3,11-1,5-3,6 2,4-1,2-1,-1 2,-4 1,-10 2,-9 1,-9 1,-8 1,-3 0,-3 1,-2-1,-1 0,1 0,2 1,0-1,0 0,3 0,1 0,2 0,2 0,0 0,3 0,1 1,1 3,0 1,0 1,1-1,0-2,5 1,4 1,3-1,5 0,3-2,-1 0,-1-1,0 1,-5 0,-6-1,-7 1,-5-1,-4-1,-4 0,-2 1,0-2,-1 1,1 0,0 0,1 0,-1 0,0 0,0 0,1 0,0 0,-2 0,1 0,-2 0,1 0,-1 0,0 0,0 0,2 0,0 0,0 0,-1 0,2 0,0 0,0 0,-1 0,0 0,1 0,0 0,-2 0,1 0,-2 0,1 0,-4 0,-4 0,-5 0,-2-1,-3-1,0 0,-4 0,-1 1,-3 0,-1 1,-2 0,-5 0,-4 0,-3 0,-6 0,-3-1,0-1,2 0,0 0,2 1,5 0,4 1,3 0,5 0,3 0,1 0,0 0,2 2,1 0,0 0,0-1,1 0,-2 2,-2-1,2 0,0 0,0-1,1-1,-1 1,0-1,-2 0,-2-1,-1 1,1 0,0 0,0 0,1 0,1 0,-1 0,1 0,0 0,0 0,-2 0,2 0,-1 0,-1 0,-4 0,-2 0,-1 0,-3 0,0 0,1 0,1 0,3 0,1 0,4 0,-1 0,-1 0,-1 0,2 0,-1 0,1 0,2 0,0 0,2 0,1 0,0 0,1 0,0 0,1 0,0 0,-1 0,1 0,0 0,0 0,-1 0,1 0,0 0,1 0,0 0,1 0,-1 0,0 0,-1 0,0-1,0-1,-1 0,0 0,1 1,2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8T20:38:25.985"/>
    </inkml:context>
    <inkml:brush xml:id="br0">
      <inkml:brushProperty name="width" value="0.1" units="cm"/>
      <inkml:brushProperty name="height" value="0.6" units="cm"/>
      <inkml:brushProperty name="color" value="#ECF1FA"/>
      <inkml:brushProperty name="ignorePressure" value="1"/>
      <inkml:brushProperty name="inkEffects" value="pencil"/>
    </inkml:brush>
  </inkml:definitions>
  <inkml:trace contextRef="#ctx0" brushRef="#br0">380 28,'0'-1,"1"-1,2 1,2-1,3 1,0 1,3 0,2-1,0 0,2-1,2 1,1 0,2 0,3 0,2 1,2 2,2 5,3 2,5 3,0 1,-3 1,-1 0,-3 0,-2-2,1 0,1 0,1-3,-1-3,-2-2,-3-2,-4-3,-3 0,-3-4,-2-2,-4-1,-4 1,-5 1,-3 1,-3 1,-1 2,-1 0,-2 1,-4 1,-5 0,-7 0,-11-1,-8-1,-6-2,-7-1,-6 0,-2-2,-1 2,1-1,2 0,5-1,5 2,7 0,9 3,10 0,7 1,6 1,5 0,0 0,1 1,0-1,-1 0,0 0,1-1,1-2,5-3,6-1,6 0,8 1,7 2,7 1,9 1,7 1,3 2,6 3,0-1,-5 2,-6-1,-10 1,-10-1,-7-1,-5-1,-1 0,-2-3,0-1,0-1,0 0,0 0,-1-1,-1 1,-1 1,1 0,-3 0,1 0,-1-2,-5 1,-8 1,-11 1,-13 3,-11 2,-10 3,-8 2,-5 2,-2 0,2 0,1 1,3-2,2-2,6-1,10-1,10-2,10 0,9 1,9-1,7 2,4 2,6 1,0-1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8T20:38:27.489"/>
    </inkml:context>
    <inkml:brush xml:id="br0">
      <inkml:brushProperty name="width" value="0.1" units="cm"/>
      <inkml:brushProperty name="height" value="0.6" units="cm"/>
      <inkml:brushProperty name="color" value="#ECF1FA"/>
      <inkml:brushProperty name="ignorePressure" value="1"/>
      <inkml:brushProperty name="inkEffects" value="pencil"/>
    </inkml:brush>
  </inkml:definitions>
  <inkml:trace contextRef="#ctx0" brushRef="#br0">488 87,'1'0,"2"0,4 0,4 0,9-1,6-2,8-1,7-2,9-1,5-1,4 0,0-1,-2 1,-5 1,-6 2,-7 2,-7-1,-8 2,-6 0,-5 0,-4-1,-5 2,-4-1,-4 1,-4 1,-7 2,-9 5,-9 2,-10 4,-12 1,-12 1,-9 3,-9-3,-6-3,-6-4,-1-5,4-4,9-3,10-1,12 1,13 0,11 2,12-1,13 0,10 1,7 1,7 1,6 3,7 2,7 2,8 3,8 3,8 1,6 2,2-1,3 1,1-1,-3-2,-6-3,-11-3,-12-3,-10-3,-12 0,-8-1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8T20:38:28.978"/>
    </inkml:context>
    <inkml:brush xml:id="br0">
      <inkml:brushProperty name="width" value="0.1" units="cm"/>
      <inkml:brushProperty name="height" value="0.6" units="cm"/>
      <inkml:brushProperty name="color" value="#ECF1FA"/>
      <inkml:brushProperty name="ignorePressure" value="1"/>
      <inkml:brushProperty name="inkEffects" value="pencil"/>
    </inkml:brush>
  </inkml:definitions>
  <inkml:trace contextRef="#ctx0" brushRef="#br0">645 25,'1'0,"2"0,-1 0,-2 0,-2 0,-3 0,-1 0,-4 0,-2 0,-3 0,-5 0,-4 1,-7 1,-9 0,-4-1,-7 0,-3 0,-1-2,-1-2,3-2,8-1,8 0,10 1,7 2,7 1,3 1,3 0,0 1,3 2,2 0,3 0,3 0,2 0,5 1,9 0,8 1,6 2,5 0,3-2,1-1,-3 0,-3 0,-2-1,-5 0,-4 2,-4 1,-3 0,-2 0,-3 1,-2-1,-2-1,-1 0,-2 0,1-2,-1 1,2 2,0 1,0 0,1 1,1-2,-1 1,-1-1,0-1,-3 0,-4-1,-4-1,-2-1,-5 1,-5 1,-8 2,-8 1,-6-1,-6 0,-2-2,-3-1,0-1,2-1,5 0,6 0,7 0,6-1,6 1,5 0,1 0,5 0,4 0,3 0,3 0,3 0,4-1,4-3,1 1,-2 0,1-1,0 0,-1-1,-2 0,-1 1,-1 0,-1 0,-3-1,-1 2,-2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8T20:38:10.918"/>
    </inkml:context>
    <inkml:brush xml:id="br0">
      <inkml:brushProperty name="width" value="0.1" units="cm"/>
      <inkml:brushProperty name="height" value="0.6" units="cm"/>
      <inkml:brushProperty name="color" value="#ECF1FA"/>
      <inkml:brushProperty name="ignorePressure" value="1"/>
      <inkml:brushProperty name="inkEffects" value="pencil"/>
    </inkml:brush>
  </inkml:definitions>
  <inkml:trace contextRef="#ctx0" brushRef="#br0">486 26,'-2'0,"-1"0,-2 0,-1 0,-2 0,-3 0,-2 0,-1 0,-3 0,-1 0,-7 1,-4 1,-1 1,0 0,0-1,4 0,3 0,4-2,1 1,2-1,3 0,0-1,2 1,1 0,0 0,0 0,0 0,1 0,1 0,2 0,4 0,4 0,3 0,1 0,2 0,-1 1,0 1,0 1,-1 1,3-2,0 1,0 0,2 1,1 0,2-2,4 1,1 2,3-1,1-1,-1-1,-1 0,-2-1,-1-1,-3-1,0-4,0 0,4-3,3-2,-1-1,-1 0,-3 1,-1 2,-2 1,-5 1,-6 3,-5 1,-4 1,-2 2,-3 2,-2 2,-2 2,-3 2,-3 0,-2 1,-2 0,1-3,0 0,1-2,1-1,2-2,2-1,0-1,1 0,3 0,1 0,1-1,1 1,2 0,-1 0,0 0,1 0,0 0,-1 0,0 0,1 0,-2 0,1 0,0 0,1 0,0 0,2-1,0-1,4 0,3 1,3 0,3 0,5 1,5-1,4-2,7-1,6 0,8 0,6-2,3 0,0 0,-4 1,-7 0,-5 1,-9 1,-4 1,-6 1,-2 0,0 1,-1 0,3 0,-1 1,-1-1,-2 0,1 0,-1 0,-1 0,-1 0,-2 1,-2 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8T20:38:12.674"/>
    </inkml:context>
    <inkml:brush xml:id="br0">
      <inkml:brushProperty name="width" value="0.1" units="cm"/>
      <inkml:brushProperty name="height" value="0.6" units="cm"/>
      <inkml:brushProperty name="color" value="#ECF1FA"/>
      <inkml:brushProperty name="ignorePressure" value="1"/>
      <inkml:brushProperty name="inkEffects" value="pencil"/>
    </inkml:brush>
  </inkml:definitions>
  <inkml:trace contextRef="#ctx0" brushRef="#br0">0 14,'2'0,"1"0,3 0,3 0,4 0,5 0,7 0,8-1,13-1,12-1,11 0,13 0,6 1,4 2,-1 1,-4 2,-5 1,-8 2,-7 0,-10-2,-12-1,-12-1,-11-1,-10 0,-11 0,-10 2,-8 1,-8 4,-5-1,-4-1,0-1,-3-1,0 0,2-2,3-1,4 0,6-1,4 0,3 0,4 0,0 0,1 0,1-2,-1 1,-1-4,-1-1,-2-3,2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8T20:38:14.510"/>
    </inkml:context>
    <inkml:brush xml:id="br0">
      <inkml:brushProperty name="width" value="0.1" units="cm"/>
      <inkml:brushProperty name="height" value="0.6" units="cm"/>
      <inkml:brushProperty name="color" value="#ECF1FA"/>
      <inkml:brushProperty name="ignorePressure" value="1"/>
      <inkml:brushProperty name="inkEffects" value="pencil"/>
    </inkml:brush>
  </inkml:definitions>
  <inkml:trace contextRef="#ctx0" brushRef="#br0">71 33,'3'0,"2"-2,3-1,2 0,3-2,3 0,4 0,6 1,7 1,9 2,7 0,10 1,8 0,1 0,0 0,-4 0,-8 0,-8 0,-10 1,-12-1,-6 0,-6 0,-4 0,-2 0,0 0,0 0,0 0,0 0,-3 0,-4 0,-7 1,-8 2,-10 3,-14 3,-10 3,-9 3,-9 1,-7-1,-4-2,0-3,1-4,6-3,6-5,10-1,9-2,10 0,9 1,9 1,7 1,8 1,6 0,4-2,5-2,3 1,4-2,4 1,5-2,5 1,5 2,7 1,7 1,3 0,-2 0,-4 1,-6-1,-11 2,-8-1,-8 1,-6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8T20:38:15.996"/>
    </inkml:context>
    <inkml:brush xml:id="br0">
      <inkml:brushProperty name="width" value="0.1" units="cm"/>
      <inkml:brushProperty name="height" value="0.6" units="cm"/>
      <inkml:brushProperty name="color" value="#ECF1FA"/>
      <inkml:brushProperty name="ignorePressure" value="1"/>
      <inkml:brushProperty name="inkEffects" value="pencil"/>
    </inkml:brush>
  </inkml:definitions>
  <inkml:trace contextRef="#ctx0" brushRef="#br0">1 0,'1'1,"4"3,5 0,4 4,6 1,6 0,9 2,8 0,12-1,10 0,12 0,9 1,4-2,-2 1,-3-3,-11-1,-11-1,-12-1,-14-2,-15-1,-13-1,-10 0,-7-1,-5 1,-9 0,-4 0,-7-1,-7 1,-4 0,-3 0,-2-1,1-1,4-1,1 0,2-1,-1 1,1 0,-1 1,0 1,3 0,7 1,7 0,5 0,6 0,4 1,4 1,0 0,1-1,-1 0,0 0,1-1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8T20:37:58.651"/>
    </inkml:context>
    <inkml:brush xml:id="br0">
      <inkml:brushProperty name="width" value="0.1" units="cm"/>
      <inkml:brushProperty name="height" value="0.6" units="cm"/>
      <inkml:brushProperty name="color" value="#ECF1FA"/>
      <inkml:brushProperty name="ignorePressure" value="1"/>
      <inkml:brushProperty name="inkEffects" value="pencil"/>
    </inkml:brush>
  </inkml:definitions>
  <inkml:trace contextRef="#ctx0" brushRef="#br0">515 9,'-2'0,"-1"0,-2 0,-1 0,-1 0,-6 0,-9 3,-9 2,-10 2,-6 3,-4-1,1-1,5 0,5-2,8-1,7 1,7-1,4-2,3 0,2 0,1 1,1-1,0 1,0 0,0-2,2 0,4-1,3 0,2-1,2 0,2 0,2 0,0 0,1 0,2 0,3-1,8 0,5-1,6 0,4 1,4-1,0-1,2 1,-2 0,-5-1,-6-1,-9 1,-5 0,-6 0,-2-1,1-1,-1-2,2-1,0-2,1 1,-2 0,-1 1,-3 1,-4 2,-3 1,-3 2,-3 2,0 2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8T20:38:00.594"/>
    </inkml:context>
    <inkml:brush xml:id="br0">
      <inkml:brushProperty name="width" value="0.1" units="cm"/>
      <inkml:brushProperty name="height" value="0.6" units="cm"/>
      <inkml:brushProperty name="color" value="#ECF1FA"/>
      <inkml:brushProperty name="ignorePressure" value="1"/>
      <inkml:brushProperty name="inkEffects" value="pencil"/>
    </inkml:brush>
  </inkml:definitions>
  <inkml:trace contextRef="#ctx0" brushRef="#br0">565 8,'-2'0,"-1"0,0-1,-2-1,0 0,-5 1,-2 0,-5 1,-3-1,-4 2,-5 2,-3 4,-1 0,-4 4,0-1,-2 1,-1 0,-1-1,4-1,3-1,5-2,6-1,5-3,3 0,4-2,4 0,5 0,6 0,3-1,2 2,2 1,0-1,2 1,0-1,3-1,2 1,3-1,7 0,3 0,3 0,4 1,2 0,1 2,0 2,1 1,2-1,5 1,2-2,1 1,1-1,-6-1,-8-1,-8-1,-7 0,-6-1,-5 0,-2 0,-3-1,0 1,-2-1,2-2,1-1,0 1,-1 0,-2 1,-2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8T20:38:01.929"/>
    </inkml:context>
    <inkml:brush xml:id="br0">
      <inkml:brushProperty name="width" value="0.1" units="cm"/>
      <inkml:brushProperty name="height" value="0.6" units="cm"/>
      <inkml:brushProperty name="color" value="#ECF1FA"/>
      <inkml:brushProperty name="ignorePressure" value="1"/>
      <inkml:brushProperty name="inkEffects" value="pencil"/>
    </inkml:brush>
  </inkml:definitions>
  <inkml:trace contextRef="#ctx0" brushRef="#br0">448 1,'-1'0,"-4"0,-1 0,-3 0,-4 0,-4 0,-3 1,-8 2,-5 0,-4 2,-5 0,1 0,3 0,3 1,4 1,5 0,4-1,6-2,4 1,3-2,3 0,5-2,4 0,3 0,1-1,3-1,7 1,10 0,12 0,15 0,14 1,13 2,6 2,-1 1,-5 1,-11-1,-8 1,-13-1,-13-1,-11-1,-12-1,-9-2,-5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8T20:36:14.529"/>
    </inkml:context>
    <inkml:brush xml:id="br0">
      <inkml:brushProperty name="width" value="0.1" units="cm"/>
      <inkml:brushProperty name="height" value="0.6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767 19,'-1'0,"-3"0,-1 0,-3 0,0 0,-1 0,0 0,-1 0,1 0,-1 0,1 0,0 0,-1 0,1 0,0 0,0 0,0 0,-2 0,0 0,0 0,-1 0,-1 0,0 0,0 0,0 0,2 0,-1 0,0 0,0 0,0 0,0 0,0 0,1 0,1 0,0 0,1 0,0 0,0 0,0 0,0 0,0 0,0 0,0 0,0 0,-1 0,1 0,0 0,-2 0,0 0,0 0,0 0,1 0,0 0,1 0,-1 0,1 0,0 0,0 0,0 0,0 0,0 0,0 2,0 0,0 0,-1 0,1-1,-1 0,-2-1,1 0,1 0,-2 0,0-2,0 0,2 0,-1 0,2 1,-1 0,4 1,4 0,4 0,2 1,2 2,1-1,1 0,1-1,0 0,-1 1,-1 0,1 0,-1-1,1 0,1 0,1-1,1 0,2 0,0 0,-1 0,0 0,-2 0,0 0,0 0,-1 0,0 0,0 0,2 0,0 0,0 0,0 0,-1 0,0 0,-1 0,0 0,1 0,-1 0,0 0,0 0,0 0,0 0,0 0,0 0,0 0,0 0,0 0,2-2,2 0,0 0,-2-1,-1 0,-1 0,0 1,-2-1,-1 0,1 1,0 0,-1 0,1-1,-1 1,3 1,1 0,1 0,-1 1,2 0,0 0,0 0,0 0,2 0,0 0,-1 0,1 0,-1 0,-1 0,-1 0,1 0,0 0,-1 0,0 0,-1 0,-1 0,1 0,-1 0,0 0,0 0,1 0,1 0,1 0,-2 0,2 0,0 0,0 2,0 0,0 0,0-1,-1 0,-2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8T20:38:03.413"/>
    </inkml:context>
    <inkml:brush xml:id="br0">
      <inkml:brushProperty name="width" value="0.1" units="cm"/>
      <inkml:brushProperty name="height" value="0.6" units="cm"/>
      <inkml:brushProperty name="color" value="#ECF1FA"/>
      <inkml:brushProperty name="ignorePressure" value="1"/>
      <inkml:brushProperty name="inkEffects" value="pencil"/>
    </inkml:brush>
  </inkml:definitions>
  <inkml:trace contextRef="#ctx0" brushRef="#br0">770 25,'0'-2,"-1"1,-4-1,-5-1,-10 0,-7 1,-8 0,-4 0,-6-1,-6 1,-6 1,-2 0,-3 1,-1 0,2 0,5 0,7 0,8 0,10 0,8 0,6 0,6 0,5 0,6 0,3 0,3 0,2 1,1 1,1 0,2-1,4 0,6 0,7-1,5 0,8 0,7 0,6 0,4 0,3 0,-2 0,-4-2,-3 1,-5-1,-4 1,-7 0,-6 0,-8 1,-4 0,-5 0,-3 0,-2 0,-2 0,3 0,4 0,8 0,7 1,6 1,1 1,-4 0,-6 0,-10-1,-9-1,-7 0,-5-1,-4 1,-1-2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8T20:38:04.773"/>
    </inkml:context>
    <inkml:brush xml:id="br0">
      <inkml:brushProperty name="width" value="0.1" units="cm"/>
      <inkml:brushProperty name="height" value="0.6" units="cm"/>
      <inkml:brushProperty name="color" value="#ECF1FA"/>
      <inkml:brushProperty name="ignorePressure" value="1"/>
      <inkml:brushProperty name="inkEffects" value="pencil"/>
    </inkml:brush>
  </inkml:definitions>
  <inkml:trace contextRef="#ctx0" brushRef="#br0">708 0,'-1'0,"-2"0,-3 0,-4 0,-6 1,-7 2,-7 4,-9 0,-5 3,-5 1,-6 0,-2-2,-1-3,1-2,3-2,4-1,6-1,8 0,8 0,7-1,5 1,8-1,6 3,4-1,4 1,9 0,7 1,12 1,13 0,9 2,7 1,7-1,4 0,3-1,-1-2,0 1,-5-1,-8 0,-14-2,-13 0,-11-1,-7 0,-5 0,-3 0,3 0,5 0,6 0,5 0,2 0,-4 0,-4 0,-9 0,-6 0,-8 0,-4 0,-2 0,-4 0,-1 0,-4 0,-4 0,2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8T20:38:06.107"/>
    </inkml:context>
    <inkml:brush xml:id="br0">
      <inkml:brushProperty name="width" value="0.1" units="cm"/>
      <inkml:brushProperty name="height" value="0.6" units="cm"/>
      <inkml:brushProperty name="color" value="#ECF1FA"/>
      <inkml:brushProperty name="ignorePressure" value="1"/>
      <inkml:brushProperty name="inkEffects" value="pencil"/>
    </inkml:brush>
  </inkml:definitions>
  <inkml:trace contextRef="#ctx0" brushRef="#br0">894 32,'-1'0,"-4"0,-2 0,-4-1,-3-1,-3-1,-5 0,-6 0,-6 0,-5 0,-7 0,-7 2,-4-1,-3 1,0-1,-2 0,-2 1,0 0,2 1,7-1,8 1,12 0,8 0,11 1,8-1,8 0,5 0,6 0,4 0,9 1,7 2,8 2,8 1,8 2,6 3,7 2,9 1,9 3,4-1,0-1,-4-3,-10-2,-12-3,-14-1,-12-3,-12-1,-7-2,-5 0,-3 0,-1 0,1-1,2 1,0 0,1 0,0-1,-6 1,-5 0,-5 0,-2 0,-2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8T20:38:07.310"/>
    </inkml:context>
    <inkml:brush xml:id="br0">
      <inkml:brushProperty name="width" value="0.1" units="cm"/>
      <inkml:brushProperty name="height" value="0.6" units="cm"/>
      <inkml:brushProperty name="color" value="#ECF1FA"/>
      <inkml:brushProperty name="ignorePressure" value="1"/>
      <inkml:brushProperty name="inkEffects" value="pencil"/>
    </inkml:brush>
  </inkml:definitions>
  <inkml:trace contextRef="#ctx0" brushRef="#br0">564 112,'-3'0,"-4"-2,-6 0,-4-1,-5-1,-3-2,-3 1,1 0,0 2,2 2,-2-2,0 0,0-2,-1-1,1-1,3 1,4 1,4 2,1 0,0-1,-1 0,-1 0,-3-1,1-1,0 0,3 2,1 1,4 1,3 1,6 1,6 0,13 3,15 2,24 2,21 2,17 3,15 3,10 0,1-1,-8-4,-11-1,-14-1,-16-2,-16-3,-18 0,-13-2,-11-1,-11 0,-7-1,-3 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8T20:38:30.310"/>
    </inkml:context>
    <inkml:brush xml:id="br0">
      <inkml:brushProperty name="width" value="0.1" units="cm"/>
      <inkml:brushProperty name="height" value="0.6" units="cm"/>
      <inkml:brushProperty name="color" value="#ECF1FA"/>
      <inkml:brushProperty name="ignorePressure" value="1"/>
      <inkml:brushProperty name="inkEffects" value="pencil"/>
    </inkml:brush>
  </inkml:definitions>
  <inkml:trace contextRef="#ctx0" brushRef="#br0">850 24,'-1'0,"-3"0,-7 2,-9 1,-7 2,-9-1,-9 0,-7-1,-4-1,-5-1,-4-2,-1-2,0 0,1-2,0 0,4-2,8 1,12 2,11 1,12 1,11 1,8 1,7 0,8 0,8-1,8-1,8 1,7 0,2 0,2 0,0 1,-2 0,-3 1,-6 1,-7 1,-6 0,-6 0,-1 0,-1 0,0 1,0 1,-1-1,2 1,6-1,8 4,7 0,3 2,-2-2,-4-1,-9 0,-7-1,-9 0,-9 2,-11 4,-13 6,-14 3,-11 1,-6-1,6-4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8T20:38:32.453"/>
    </inkml:context>
    <inkml:brush xml:id="br0">
      <inkml:brushProperty name="width" value="0.1" units="cm"/>
      <inkml:brushProperty name="height" value="0.6" units="cm"/>
      <inkml:brushProperty name="color" value="#ECF1FA"/>
      <inkml:brushProperty name="ignorePressure" value="1"/>
      <inkml:brushProperty name="inkEffects" value="pencil"/>
    </inkml:brush>
  </inkml:definitions>
  <inkml:trace contextRef="#ctx0" brushRef="#br0">294 83,'0'1,"0"2,4 2,6 3,10 2,10 2,7 1,8 2,7 1,8 0,10 1,13-1,9 0,0-1,-7-2,-12-2,-15-2,-16-2,-17-2,-13-2,-14-2,-16 0,-16-1,-17-1,-15-1,-14-3,-10-3,-10-3,-16-4,-5-1,3-3,11 1,16 4,21 2,19 4,16 3,14 1,11 0,8 0,6 0,6-3,9-5,11-3,9-1,10-1,3 0,1 1,-1 3,-3 3,-2 3,-1 3,-2 2,-1 2,-2-1,-4 0,-6 0,-5 0,-5 0,-4 1,-5-1,-4-1,-4 0,-9 4,-11 3,-11 4,-10 3,-10 2,-7 0,-2-1,0-2,6 0,3-2,7-2,7-1,8-1,6-1,7 1,7 0,6 2,4-2,8 1,8 1,9 3,12 2,11 0,6-1,8 0,1-2,0-4,-2 0,-1-1,-4-2,-4-1,-4-1,-7-3,-8-1,-8 0,-8-1,-9 0,-6 1,-8 1,-8 1,-6 0,-3 2,0 0,1 0,3 0,1 0,2 0,0 1,1-1,0 0,0 0,1 0,2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8T20:38:33.655"/>
    </inkml:context>
    <inkml:brush xml:id="br0">
      <inkml:brushProperty name="width" value="0.1" units="cm"/>
      <inkml:brushProperty name="height" value="0.6" units="cm"/>
      <inkml:brushProperty name="color" value="#ECF1FA"/>
      <inkml:brushProperty name="ignorePressure" value="1"/>
      <inkml:brushProperty name="inkEffects" value="pencil"/>
    </inkml:brush>
  </inkml:definitions>
  <inkml:trace contextRef="#ctx0" brushRef="#br0">225 57,'1'0,"4"0,7-2,10 1,13-1,16 1,17 1,18 2,12 3,8 2,1 3,-6 1,-12 0,-13-1,-15-4,-17-1,-18-3,-15-1,-14-1,-14-1,-12-2,-12 1,-15-1,-16-3,-15-1,-11-3,-4 0,-3-3,-2 0,1 0,5 2,11 2,12 1,20 3,17 1,18 2,13 1,10 1,7 0,3 1,2-1,1 0,1 1,3-1,4 1,7 2,6 2,4 1,3 3,3 0,-2 1,-2-1,-7 0,-6 0,-8-2,-3-1,-4 1,-2-2,-2-2,0 0,-1-2,1-1,0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8T20:38:34.735"/>
    </inkml:context>
    <inkml:brush xml:id="br0">
      <inkml:brushProperty name="width" value="0.1" units="cm"/>
      <inkml:brushProperty name="height" value="0.6" units="cm"/>
      <inkml:brushProperty name="color" value="#ECF1FA"/>
      <inkml:brushProperty name="ignorePressure" value="1"/>
      <inkml:brushProperty name="inkEffects" value="pencil"/>
    </inkml:brush>
  </inkml:definitions>
  <inkml:trace contextRef="#ctx0" brushRef="#br0">356 0,'-4'3,"-4"2,-7 1,-8 1,-6 3,-3 0,-3 0,-2 0,2-3,3 0,6-2,5 0,6-1,3-1,3-2,2 0,1 1,1-1,2 2,1 0,4 1,2 0,3 0,5-1,6 0,8-1,10 1,10-1,8 2,6 0,2 2,2 0,-2 0,-6 0,-8-1,-11-1,-10-2,-8-1,-6 0,-3-1,-1 0,-2-1,0 1,2 1,-1 2,0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8T20:39:25.145"/>
    </inkml:context>
    <inkml:brush xml:id="br0">
      <inkml:brushProperty name="width" value="0.1" units="cm"/>
      <inkml:brushProperty name="height" value="0.6" units="cm"/>
      <inkml:brushProperty name="color" value="#A6A5A4"/>
      <inkml:brushProperty name="ignorePressure" value="1"/>
      <inkml:brushProperty name="inkEffects" value="pencil"/>
    </inkml:brush>
  </inkml:definitions>
  <inkml:trace contextRef="#ctx0" brushRef="#br0">608 21,'-1'-2,"-2"1,-1 0,-1-1,0 1,0-1,0 0,-1 1,0 0,-1-1,1 1,-1-1,0 1,1 0,-1 1,1 0,-1 0,0 0,1 0,-1 0,0 0,1 0,-1 0,0 0,1 0,-1 0,1 0,-1 0,-1 0,0 0,0 0,-1 0,0 1,0 1,-1-1,1 0,1 0,0 0,1-1,0 0,1 0,-1 0,1 0,-1 0,1 1,-1 0,0 2,1-1,-1 0,1 0,-1 0,0 0,1 0,-1-1,1 0,-2-1,0 1,0-1,0-1,-1 0,1 0,-1-1,0 1,0 0,1 1,0-1,1 1,-1 0,2 0,-1 0,1 0,-1 1,1-1,-1 0,0 0,1 0,-1 0,1 0,-1 0,0 0,1 0,-1 0,1 0,-1 0,0 0,1 0,-1 0,1 0,0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8T20:39:31.709"/>
    </inkml:context>
    <inkml:brush xml:id="br0">
      <inkml:brushProperty name="width" value="0.1" units="cm"/>
      <inkml:brushProperty name="height" value="0.6" units="cm"/>
      <inkml:brushProperty name="color" value="#A6A5A4"/>
      <inkml:brushProperty name="ignorePressure" value="1"/>
      <inkml:brushProperty name="inkEffects" value="pencil"/>
    </inkml:brush>
  </inkml:definitions>
  <inkml:trace contextRef="#ctx0" brushRef="#br0">187 48,'1'0,"2"0,1 0,1 0,1 0,-1 1,1 0,-1 1,1-1,0 0,1 0,1-1,0 0,1 0,0 0,0 0,-1 0,0 0,-1 0,0 0,-1 0,2 0,0 0,0 0,-2-2,-2 1,-3-2,-1 1,-5-1,-1 2,-1 0,-1 0,0 1,1 0,-1 0,1 0,0 0,2 1,0 1,1 0,0 1,-1-1,2 1,-1 0,-1-1,0-1,-1 0,0 0,0-1,-1 0,0 0,0-1,1 1,-1 0,1 1,3 1,4-1,1 1,3 1,2 0,1 1,0 1,2 2,-1 0,2 2,-2 1,2-1,-2-1,1 1,-1-1,0-2,0-3,-1 0,-3-2,-3-1,-4-1,-2-2,-2-1,-1 0,0 1,0-1,0 0,0 0,0 1,1 1,-1-1,0 0,1 1,-1 1,1 1,-1-1,0 1,1 0,-1-1,1 0,-2-1,0 1,-1 1,-1-1,1 0,0-1,0-1,0 0,0-1,0 1,0 0,0-1,0-1,1-1,-1 2,0-1,1-1,0 2,0 1,1-1,0 2,1-2,0 0,1 1,-1-1,3 0,3 2,4 0,2 1,2 0,1 1,0 0,0 1,-1-1,-1 0,2 0,1 0,1 0,0 0,-1 0,-1 0,1 0,-2 0,0 0,0 0,-1 0,-1 0,1 0,0 0,1-1,0-2,1 0,0 0,1-1,-1 0,0 1,0 0,1 2,-2-1,0 2,0 0,-1 0,-1 0,1 0,1 0,0 0,0 1,0-1,1 0,0 0,-1 1,2 0,4 2,1-1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8T20:36:19.263"/>
    </inkml:context>
    <inkml:brush xml:id="br0">
      <inkml:brushProperty name="width" value="0.1" units="cm"/>
      <inkml:brushProperty name="height" value="0.6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858 36,'-1'0,"-3"0,-1 0,-3 0,0 0,-1 0,0 0,-1 0,1 0,-1 0,1 0,0 0,-1 0,1 0,0 0,-2 0,0-2,0 0,0 0,1 0,0 1,-1 1,0-1,0 0,0-1,-1 0,1-1,-1-1,1 2,1 0,0 0,1 2,0-1,0 1,0 0,0 0,0 1,-1-1,1 0,0 0,0 0,0 0,0 0,0 0,0 0,0 0,-1 0,1 0,0 0,-2 0,0 0,0 0,-1 0,-1 0,0 0,0 0,-1 0,0 0,2 0,0 0,2 0,-2 0,1 0,0 0,0 0,1 0,1 0,-1 0,1 0,0 0,0 0,0 0,0 0,-2 0,0 0,0 0,0 0,1 0,0 0,1 0,0 0,-1 0,1 0,0 0,0-2,0 0,3 0,4 1,4 1,4 2,-1 1,2 0,1 1,0-2,1 0,0-1,0 1,2 0,1 0,-1-1,0 0,1 0,0 0,-1 2,1 0,1 0,-1 0,0 0,0-2,0 0,1-1,-1 0,0 0,-1 0,1 0,-1 0,1 1,-1 1,-1 0,-1 0,1-1,-1-1,0 1,0-1,0 0,0 0,0 0,0 0,0 0,2 0,0 0,0 0,1-1,1 1,-1 0,-1 0,1 1,0-1,-1 0,0 0,-1 0,0 0,-1 0,0 0,0 0,0 0,0 0,0 0,1 0,-1 0,0 0,1 0,2 0,0 0,1 0,-1 0,0-2,0 0,0 0,1 0,0 1,-1 1,-1-1,0 1,-1 0,-1 0,0 0,0 0,0 0,0 0,0 1,0-1,2-2,2 0,0 0,-1 0,0 0,1-1,-1 1,0 0,0 1,0 0,2 1,-1 0,-1 0,-1 0,0 0,-1 0,-1 1,0-1,0 0,-2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8T20:36:50.396"/>
    </inkml:context>
    <inkml:brush xml:id="br0">
      <inkml:brushProperty name="width" value="0.1" units="cm"/>
      <inkml:brushProperty name="height" value="0.6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836 17,'0'-1,"0"-2,-2-1,-1 1,-2 1,-1 0,-1 1,-1 1,0-1,0 1,-1 1,-1-1,0 0,1 1,0 1,1 0,0 0,0-1,0-1,0 1,0-1,1 0,-1 0,0 0,1-1,-1 1,0 0,0 0,0 0,1 0,-1 0,0 0,0 0,1 0,-1 0,0 0,0 0,0 0,1 0,-1 0,0 0,0 0,0 0,0 0,1 0,-1 0,0 0,0 0,1 0,-1 0,0 0,-1 0,-1 0,1 0,0 0,0 0,1 0,-1 0,2 0,-1 0,0 0,0 0,2-1,0-1,0 0,-1 1,1 0,-2 0,1 1,-1 0,0 0,1 0,-1 0,0 0,0 0,0 0,0 0,1 0,-1 0,0 0,0 0,1 0,-1 0,1 2,1-1,0 1,0 0,-1-1,1 1,0 0,0-1,0 1,-1-1,0-1,-1 0,0 0,1 0,-1 0,0 0,0 0,0 0,0 0,-1 0,0 0,-1 0,1 0,-1 0,0 0,1 0,3 1,2 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8T20:36:59.439"/>
    </inkml:context>
    <inkml:brush xml:id="br0">
      <inkml:brushProperty name="width" value="0.1" units="cm"/>
      <inkml:brushProperty name="height" value="0.6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274 31,'0'-1,"0"-2,-1-1,-2 1,-1-1,0 1,-1 1,-2 0,0 1,0 0,-1 1,0 0,0 0,0 0,1 2,4 0,1 1,4 0,1-1,3 2,1-1,1-1,0 0,0-1,1 0,-1-1,0 0,0 0,-3 0,-3-2,-4 0,-4 0,-2 1,-3 0,0 0,0 1,0 0,2 0,0 0,0 0,3-1,0-1,0 0,0 1,-1 0,0 0,1 0,0-1,0 0,-1 1,0 0,0 1,0-1,-1 1,0 0,0 0,0 0,2-1,0 0,0-1,-1 1,0 0,0 1,-1 2,2 1,0 0,0-1,1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8T20:37:52.943"/>
    </inkml:context>
    <inkml:brush xml:id="br0">
      <inkml:brushProperty name="width" value="0.1" units="cm"/>
      <inkml:brushProperty name="height" value="0.6" units="cm"/>
      <inkml:brushProperty name="color" value="#ECF1FA"/>
      <inkml:brushProperty name="ignorePressure" value="1"/>
      <inkml:brushProperty name="inkEffects" value="pencil"/>
    </inkml:brush>
  </inkml:definitions>
  <inkml:trace contextRef="#ctx0" brushRef="#br0">260 44,'-2'0,"-1"0,0-1,-2-1,0 1,-1-1,-1 2,-1-1,0 1,-2-1,-2 1,-2-1,-3-1,1 1,0-1,3 1,1-1,-1 0,1-1,0 0,0 1,2-2,-1 2,1-2,2 1,1 0,2 2,2 3,4 1,2 0,1 1,1-1,1 1,1 0,0-2,1 0,0 0,0 0,0 0,1-1,1 1,-1-2,2 1,-1-1,0 0,1 1,1 2,0 1,0 0,2 1,1 2,1 0,1 0,0 1,0-2,-2-1,-2-2,-5-2,-4-2,-4-2,-3 0,-2 0,0-1,-1 1,0-1,-1-1,-1 1,1 0,-1 2,0-1,0 0,0 1,-1 0,-2-1,-2 1,1 1,0 0,0 0,1 1,-1 0,0 0,2 0,0 0,1 0,1 0,0 0,3 0,4 2,2 0,7-1,3 1,2-3,1 0,-1-2,0 0,-2-1,-2 1,0-1,-2 1,-1 0,0 0,0 2,1 0,1 0,2 1,3 0,2 0,1 2,2 1,-1 1,-1 2,-3-1,0 0,0-1,-4-2,-4 0,-6-2,-5 0,-4 0,-1 0,-2 0,0-1,-1 1,-4 0,-2 0,0 1,0 1,2 0,3-1,2 0,1 0,1-1,2 0,1 0,0-1,3-1,4 0,3 2,3 1,2 1,2 2,-1 1,1-2,1 0,0-1,0-1,2-1,1 1,0-2,-1 1,0 0,0 0,-2-1,1-1,-1 0,0-1,1-1,-1 0,0 1,-1-1,0 1,-1-1,0 0,0 2,-1 1,-3 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8T20:37:54.478"/>
    </inkml:context>
    <inkml:brush xml:id="br0">
      <inkml:brushProperty name="width" value="0.1" units="cm"/>
      <inkml:brushProperty name="height" value="0.6" units="cm"/>
      <inkml:brushProperty name="color" value="#ECF1FA"/>
      <inkml:brushProperty name="ignorePressure" value="1"/>
      <inkml:brushProperty name="inkEffects" value="pencil"/>
    </inkml:brush>
  </inkml:definitions>
  <inkml:trace contextRef="#ctx0" brushRef="#br0">536 72,'-1'0,"-2"0,-2 0,-1 0,-1-1,-1-1,0 0,0 1,0 0,0 0,-3 1,-4 0,-6 0,-4 0,-5 0,-4 1,-1 1,-1 3,0 0,3 0,3 0,5-1,4 0,4 0,4-2,2 0,1-1,1-1,0 0,-1 0,1 0,-1 0,1 0,0 0,4 0,4 0,5 0,2 0,2 0,0 0,2 0,1-2,1-1,6-2,7-1,5-1,5-2,5-1,2-1,0 0,-3 0,-6 3,-6 0,-8 3,-5 1,-3 2,-3 1,-1 1,-1 1,2 2,0 4,2 1,0 1,2 1,1 1,0 1,2 0,0 0,0 0,-3-2,1 0,-3-4,-3-3,-3-3,-4-2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8T20:37:56.351"/>
    </inkml:context>
    <inkml:brush xml:id="br0">
      <inkml:brushProperty name="width" value="0.1" units="cm"/>
      <inkml:brushProperty name="height" value="0.6" units="cm"/>
      <inkml:brushProperty name="color" value="#ECF1FA"/>
      <inkml:brushProperty name="ignorePressure" value="1"/>
      <inkml:brushProperty name="inkEffects" value="pencil"/>
    </inkml:brush>
  </inkml:definitions>
  <inkml:trace contextRef="#ctx0" brushRef="#br0">461 94,'0'-2,"-2"1,-1-1,-2 0,-1 1,-1 1,-4-1,-4 1,-3 0,-2 0,-4 0,-7 1,-4-1,-1 0,2 0,3 0,6 0,6 0,4 0,4 0,2 0,2-2,-1-1,-1 0,0-3,-2-1,2 1,-2-2,0 0,1 3,0 0,4 2,4 2,3 1,4 0,1 1,2-1,1 1,-2 0,0 1,-1 0,2 0,4-1,6-1,8 0,7 1,7-2,4 0,1-3,1-2,-4 1,-5 2,-9 0,-7 2,-5 0,-3 1,-4 0,-1-2,0 1,-1 0,-1-1,3 0,0 0,0 0,1 1,0 0,-1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8T20:38:21.058"/>
    </inkml:context>
    <inkml:brush xml:id="br0">
      <inkml:brushProperty name="width" value="0.1" units="cm"/>
      <inkml:brushProperty name="height" value="0.6" units="cm"/>
      <inkml:brushProperty name="color" value="#ECF1FA"/>
      <inkml:brushProperty name="ignorePressure" value="1"/>
      <inkml:brushProperty name="inkEffects" value="pencil"/>
    </inkml:brush>
  </inkml:definitions>
  <inkml:trace contextRef="#ctx0" brushRef="#br0">146 8,'0'-1,"-1"-1,-2 1,-2-1,-1 1,-4 1,-1 0,0 1,0 0,-1 1,1 0,0-1,-1-1,2 1,2 0,3 1,5 1,4 0,3 0,3-1,1-1,1 0,-2-1,0 0,-1 0,-1 1,0 1,0-1,0 0,0 2,-2-2,-3-1,-3 0,-3-1,-2 1,-4-2,-2 0,-1 0,1 1,0 0,0-1,0 0,1 0,1 1,0 0,2-1,4 0,3 0,4 1,3 0,4 0,1 1,2 0,4 1,5 1,5 0,2 0,0-1,-2 0,-5-1,-3 0,-4 0,-8 0,-6 0,-4 0,-6 0,-1 0,-2 1,-1 1,-1-1,-1 1,-1-1,-1-1,-1 1,-2-1,0 1,0 1,1-1,2 0,3 0,0 0,2-1,1-1,-1-1,1 1,0-1,4 1,5 1,6-2,4 0,3 0,3 1,2 0,3-1,1 0,3 0,2 1,2 0,2 0,2 1,1 0,-5 0,-6 0,-5 0,-5 2,-4 0,-3 1,-3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99A1E9-A1C9-438B-AC8F-0DBC11AF7D96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0BAF1A-2384-4984-827A-5FC6374E5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592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1.xml"/><Relationship Id="rId21" Type="http://schemas.openxmlformats.org/officeDocument/2006/relationships/image" Target="../media/image28.png"/><Relationship Id="rId34" Type="http://schemas.openxmlformats.org/officeDocument/2006/relationships/customXml" Target="../ink/ink15.xml"/><Relationship Id="rId42" Type="http://schemas.openxmlformats.org/officeDocument/2006/relationships/customXml" Target="../ink/ink19.xml"/><Relationship Id="rId47" Type="http://schemas.openxmlformats.org/officeDocument/2006/relationships/image" Target="../media/image41.png"/><Relationship Id="rId50" Type="http://schemas.openxmlformats.org/officeDocument/2006/relationships/customXml" Target="../ink/ink23.xml"/><Relationship Id="rId55" Type="http://schemas.openxmlformats.org/officeDocument/2006/relationships/image" Target="../media/image45.png"/><Relationship Id="rId63" Type="http://schemas.openxmlformats.org/officeDocument/2006/relationships/image" Target="../media/image49.png"/><Relationship Id="rId7" Type="http://schemas.openxmlformats.org/officeDocument/2006/relationships/image" Target="../media/image210.png"/><Relationship Id="rId2" Type="http://schemas.openxmlformats.org/officeDocument/2006/relationships/image" Target="../media/image16.jpeg"/><Relationship Id="rId16" Type="http://schemas.openxmlformats.org/officeDocument/2006/relationships/customXml" Target="../ink/ink6.xml"/><Relationship Id="rId29" Type="http://schemas.openxmlformats.org/officeDocument/2006/relationships/image" Target="../media/image32.png"/><Relationship Id="rId11" Type="http://schemas.openxmlformats.org/officeDocument/2006/relationships/image" Target="../media/image230.png"/><Relationship Id="rId24" Type="http://schemas.openxmlformats.org/officeDocument/2006/relationships/customXml" Target="../ink/ink10.xml"/><Relationship Id="rId32" Type="http://schemas.openxmlformats.org/officeDocument/2006/relationships/customXml" Target="../ink/ink14.xml"/><Relationship Id="rId37" Type="http://schemas.openxmlformats.org/officeDocument/2006/relationships/image" Target="../media/image360.png"/><Relationship Id="rId40" Type="http://schemas.openxmlformats.org/officeDocument/2006/relationships/customXml" Target="../ink/ink18.xml"/><Relationship Id="rId45" Type="http://schemas.openxmlformats.org/officeDocument/2006/relationships/image" Target="../media/image40.png"/><Relationship Id="rId53" Type="http://schemas.openxmlformats.org/officeDocument/2006/relationships/image" Target="../media/image44.png"/><Relationship Id="rId58" Type="http://schemas.openxmlformats.org/officeDocument/2006/relationships/customXml" Target="../ink/ink27.xml"/><Relationship Id="rId66" Type="http://schemas.openxmlformats.org/officeDocument/2006/relationships/image" Target="../media/image24.jpeg"/><Relationship Id="rId5" Type="http://schemas.openxmlformats.org/officeDocument/2006/relationships/image" Target="../media/image59.jpeg"/><Relationship Id="rId61" Type="http://schemas.openxmlformats.org/officeDocument/2006/relationships/image" Target="../media/image48.png"/><Relationship Id="rId19" Type="http://schemas.openxmlformats.org/officeDocument/2006/relationships/image" Target="../media/image270.png"/><Relationship Id="rId14" Type="http://schemas.openxmlformats.org/officeDocument/2006/relationships/customXml" Target="../ink/ink5.xml"/><Relationship Id="rId22" Type="http://schemas.openxmlformats.org/officeDocument/2006/relationships/customXml" Target="../ink/ink9.xml"/><Relationship Id="rId27" Type="http://schemas.openxmlformats.org/officeDocument/2006/relationships/image" Target="../media/image310.png"/><Relationship Id="rId30" Type="http://schemas.openxmlformats.org/officeDocument/2006/relationships/customXml" Target="../ink/ink13.xml"/><Relationship Id="rId35" Type="http://schemas.openxmlformats.org/officeDocument/2006/relationships/image" Target="../media/image350.png"/><Relationship Id="rId43" Type="http://schemas.openxmlformats.org/officeDocument/2006/relationships/image" Target="../media/image39.png"/><Relationship Id="rId48" Type="http://schemas.openxmlformats.org/officeDocument/2006/relationships/customXml" Target="../ink/ink22.xml"/><Relationship Id="rId56" Type="http://schemas.openxmlformats.org/officeDocument/2006/relationships/customXml" Target="../ink/ink26.xml"/><Relationship Id="rId64" Type="http://schemas.openxmlformats.org/officeDocument/2006/relationships/image" Target="../media/image60.jpeg"/><Relationship Id="rId8" Type="http://schemas.openxmlformats.org/officeDocument/2006/relationships/customXml" Target="../ink/ink2.xml"/><Relationship Id="rId51" Type="http://schemas.openxmlformats.org/officeDocument/2006/relationships/image" Target="../media/image43.png"/><Relationship Id="rId3" Type="http://schemas.openxmlformats.org/officeDocument/2006/relationships/image" Target="../media/image58.jpeg"/><Relationship Id="rId12" Type="http://schemas.openxmlformats.org/officeDocument/2006/relationships/customXml" Target="../ink/ink4.xml"/><Relationship Id="rId17" Type="http://schemas.openxmlformats.org/officeDocument/2006/relationships/image" Target="../media/image26.png"/><Relationship Id="rId25" Type="http://schemas.openxmlformats.org/officeDocument/2006/relationships/image" Target="../media/image30.png"/><Relationship Id="rId33" Type="http://schemas.openxmlformats.org/officeDocument/2006/relationships/image" Target="../media/image340.png"/><Relationship Id="rId38" Type="http://schemas.openxmlformats.org/officeDocument/2006/relationships/customXml" Target="../ink/ink17.xml"/><Relationship Id="rId46" Type="http://schemas.openxmlformats.org/officeDocument/2006/relationships/customXml" Target="../ink/ink21.xml"/><Relationship Id="rId59" Type="http://schemas.openxmlformats.org/officeDocument/2006/relationships/image" Target="../media/image47.png"/><Relationship Id="rId20" Type="http://schemas.openxmlformats.org/officeDocument/2006/relationships/customXml" Target="../ink/ink8.xml"/><Relationship Id="rId41" Type="http://schemas.openxmlformats.org/officeDocument/2006/relationships/image" Target="../media/image38.png"/><Relationship Id="rId54" Type="http://schemas.openxmlformats.org/officeDocument/2006/relationships/customXml" Target="../ink/ink25.xml"/><Relationship Id="rId62" Type="http://schemas.openxmlformats.org/officeDocument/2006/relationships/customXml" Target="../ink/ink29.xml"/><Relationship Id="rId1" Type="http://schemas.openxmlformats.org/officeDocument/2006/relationships/slideMaster" Target="../slideMasters/slideMaster1.xml"/><Relationship Id="rId6" Type="http://schemas.openxmlformats.org/officeDocument/2006/relationships/customXml" Target="../ink/ink1.xml"/><Relationship Id="rId15" Type="http://schemas.openxmlformats.org/officeDocument/2006/relationships/image" Target="../media/image250.png"/><Relationship Id="rId23" Type="http://schemas.openxmlformats.org/officeDocument/2006/relationships/image" Target="../media/image29.png"/><Relationship Id="rId28" Type="http://schemas.openxmlformats.org/officeDocument/2006/relationships/customXml" Target="../ink/ink12.xml"/><Relationship Id="rId36" Type="http://schemas.openxmlformats.org/officeDocument/2006/relationships/customXml" Target="../ink/ink16.xml"/><Relationship Id="rId49" Type="http://schemas.openxmlformats.org/officeDocument/2006/relationships/image" Target="../media/image42.png"/><Relationship Id="rId57" Type="http://schemas.openxmlformats.org/officeDocument/2006/relationships/image" Target="../media/image46.png"/><Relationship Id="rId10" Type="http://schemas.openxmlformats.org/officeDocument/2006/relationships/customXml" Target="../ink/ink3.xml"/><Relationship Id="rId31" Type="http://schemas.openxmlformats.org/officeDocument/2006/relationships/image" Target="../media/image330.png"/><Relationship Id="rId44" Type="http://schemas.openxmlformats.org/officeDocument/2006/relationships/customXml" Target="../ink/ink20.xml"/><Relationship Id="rId52" Type="http://schemas.openxmlformats.org/officeDocument/2006/relationships/customXml" Target="../ink/ink24.xml"/><Relationship Id="rId60" Type="http://schemas.openxmlformats.org/officeDocument/2006/relationships/customXml" Target="../ink/ink28.xml"/><Relationship Id="rId6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2.png"/><Relationship Id="rId13" Type="http://schemas.openxmlformats.org/officeDocument/2006/relationships/image" Target="../media/image24.png"/><Relationship Id="rId18" Type="http://schemas.openxmlformats.org/officeDocument/2006/relationships/customXml" Target="../ink/ink7.xml"/><Relationship Id="rId39" Type="http://schemas.openxmlformats.org/officeDocument/2006/relationships/image" Target="../media/image370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D9724-BD20-D51A-2135-7785B82607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A19789-FEE3-CB80-1CF3-987FA9289E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5459D0-5627-C413-90F0-FBCC8DAEC7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09FDE-FD6B-8A08-119D-AF57F6BE8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34328D-0628-49FB-120C-705265D09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2C580A4B-E71A-D74B-04C2-9BACB1003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851" y="2745369"/>
            <a:ext cx="2383510" cy="1092626"/>
          </a:xfrm>
          <a:prstGeom prst="rect">
            <a:avLst/>
          </a:prstGeom>
          <a:ln w="12700">
            <a:miter lim="400000"/>
          </a:ln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2BD45F2-7F79-928F-2E64-652279B62F20}"/>
              </a:ext>
            </a:extLst>
          </p:cNvPr>
          <p:cNvGrpSpPr/>
          <p:nvPr userDrawn="1"/>
        </p:nvGrpSpPr>
        <p:grpSpPr>
          <a:xfrm>
            <a:off x="1040005" y="2821577"/>
            <a:ext cx="3933930" cy="881241"/>
            <a:chOff x="1040005" y="2821577"/>
            <a:chExt cx="3933930" cy="88124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3CCA47E-B7FB-D6E3-12B8-6160A24724DE}"/>
                </a:ext>
              </a:extLst>
            </p:cNvPr>
            <p:cNvSpPr/>
            <p:nvPr userDrawn="1"/>
          </p:nvSpPr>
          <p:spPr>
            <a:xfrm>
              <a:off x="1040005" y="2821577"/>
              <a:ext cx="3933930" cy="881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Picture 8">
              <a:extLst>
                <a:ext uri="{FF2B5EF4-FFF2-40B4-BE49-F238E27FC236}">
                  <a16:creationId xmlns:a16="http://schemas.microsoft.com/office/drawing/2014/main" id="{85145825-319E-3CFC-224A-3B7789CAC64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8" b="-1"/>
            <a:stretch/>
          </p:blipFill>
          <p:spPr>
            <a:xfrm>
              <a:off x="1093713" y="2872531"/>
              <a:ext cx="3826515" cy="779333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3760625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34328D-0628-49FB-120C-705265D09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09FDE-FD6B-8A08-119D-AF57F6BE8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All content copyright ©2023. James T. Lang. All rights reserved</a:t>
            </a:r>
          </a:p>
        </p:txBody>
      </p:sp>
      <p:pic>
        <p:nvPicPr>
          <p:cNvPr id="3" name="Picture 2" descr="A picture containing tree, outdoor, sky, water&#10;&#10;Description automatically generated">
            <a:extLst>
              <a:ext uri="{FF2B5EF4-FFF2-40B4-BE49-F238E27FC236}">
                <a16:creationId xmlns:a16="http://schemas.microsoft.com/office/drawing/2014/main" id="{32A059D4-BC40-8A61-3F30-D6C5BF9457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566"/>
            <a:ext cx="12192000" cy="609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6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34328D-0628-49FB-120C-705265D09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09FDE-FD6B-8A08-119D-AF57F6BE8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All content copyright ©2023. James T. Lang. All rights reserved</a:t>
            </a:r>
          </a:p>
        </p:txBody>
      </p:sp>
      <p:pic>
        <p:nvPicPr>
          <p:cNvPr id="3" name="Picture 2" descr="A picture containing tree, outdoor, grass, water&#10;&#10;Description automatically generated">
            <a:extLst>
              <a:ext uri="{FF2B5EF4-FFF2-40B4-BE49-F238E27FC236}">
                <a16:creationId xmlns:a16="http://schemas.microsoft.com/office/drawing/2014/main" id="{B7E99168-3073-8F16-6491-DE145886DA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85" y="0"/>
            <a:ext cx="105010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453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34328D-0628-49FB-120C-705265D09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09FDE-FD6B-8A08-119D-AF57F6BE8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All content copyright ©2023. James T. Lang. All rights reserved</a:t>
            </a:r>
          </a:p>
        </p:txBody>
      </p:sp>
      <p:pic>
        <p:nvPicPr>
          <p:cNvPr id="3" name="Picture 2" descr="A picture containing outdoor, ground, ship, white&#10;&#10;Description automatically generated">
            <a:extLst>
              <a:ext uri="{FF2B5EF4-FFF2-40B4-BE49-F238E27FC236}">
                <a16:creationId xmlns:a16="http://schemas.microsoft.com/office/drawing/2014/main" id="{ABEB6A6A-557A-C282-182D-FE121A13CB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62712"/>
            <a:ext cx="9144000" cy="613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5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34328D-0628-49FB-120C-705265D09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09FDE-FD6B-8A08-119D-AF57F6BE8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All content copyright ©2023. James T. Lang. All rights reserved</a:t>
            </a:r>
          </a:p>
        </p:txBody>
      </p:sp>
      <p:pic>
        <p:nvPicPr>
          <p:cNvPr id="3" name="Picture 2" descr="A picture containing tree, outdoor, grass, nature&#10;&#10;Description automatically generated">
            <a:extLst>
              <a:ext uri="{FF2B5EF4-FFF2-40B4-BE49-F238E27FC236}">
                <a16:creationId xmlns:a16="http://schemas.microsoft.com/office/drawing/2014/main" id="{BBF8914D-D2ED-8005-383B-B158570A5C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23" y="0"/>
            <a:ext cx="10304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50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34328D-0628-49FB-120C-705265D09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09FDE-FD6B-8A08-119D-AF57F6BE8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All content copyright ©2023. James T. Lang. All rights reserved</a:t>
            </a:r>
          </a:p>
        </p:txBody>
      </p:sp>
      <p:pic>
        <p:nvPicPr>
          <p:cNvPr id="2" name="Picture 13" descr="Picture 13">
            <a:extLst>
              <a:ext uri="{FF2B5EF4-FFF2-40B4-BE49-F238E27FC236}">
                <a16:creationId xmlns:a16="http://schemas.microsoft.com/office/drawing/2014/main" id="{D9A3CD47-9D20-4CCF-B19A-1ED667DCF0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5994"/>
            <a:ext cx="9144000" cy="436473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023928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34328D-0628-49FB-120C-705265D09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09FDE-FD6B-8A08-119D-AF57F6BE8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All content copyright ©2023. James T. Lang. All rights reserved</a:t>
            </a:r>
          </a:p>
        </p:txBody>
      </p:sp>
      <p:pic>
        <p:nvPicPr>
          <p:cNvPr id="3" name="Picture 1" descr="Picture 1">
            <a:extLst>
              <a:ext uri="{FF2B5EF4-FFF2-40B4-BE49-F238E27FC236}">
                <a16:creationId xmlns:a16="http://schemas.microsoft.com/office/drawing/2014/main" id="{5AFDC428-0299-FB13-DF27-5F4100F48B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322" y="2617305"/>
            <a:ext cx="5040661" cy="33033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92885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BEBF55A-CA5D-863E-03AB-315FF5B7B05B}"/>
              </a:ext>
            </a:extLst>
          </p:cNvPr>
          <p:cNvSpPr/>
          <p:nvPr userDrawn="1"/>
        </p:nvSpPr>
        <p:spPr>
          <a:xfrm>
            <a:off x="0" y="0"/>
            <a:ext cx="6086345" cy="6858000"/>
          </a:xfrm>
          <a:prstGeom prst="rect">
            <a:avLst/>
          </a:prstGeom>
          <a:solidFill>
            <a:srgbClr val="2234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 descr="Background pattern">
            <a:extLst>
              <a:ext uri="{FF2B5EF4-FFF2-40B4-BE49-F238E27FC236}">
                <a16:creationId xmlns:a16="http://schemas.microsoft.com/office/drawing/2014/main" id="{8E6555D8-4DE2-4097-2862-AAAA863154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6345" y="10"/>
            <a:ext cx="6105655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DD9724-BD20-D51A-2135-7785B82607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9232" y="553452"/>
            <a:ext cx="4969042" cy="381076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A19789-FEE3-CB80-1CF3-987FA9289E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0395" y="4463716"/>
            <a:ext cx="4969042" cy="12753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09FDE-FD6B-8A08-119D-AF57F6BE8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34328D-0628-49FB-120C-705265D09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823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bstract blue bokeh sparkles">
            <a:extLst>
              <a:ext uri="{FF2B5EF4-FFF2-40B4-BE49-F238E27FC236}">
                <a16:creationId xmlns:a16="http://schemas.microsoft.com/office/drawing/2014/main" id="{4D800C01-64DB-3211-DC39-5B524B6620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70377" cy="6858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09FDE-FD6B-8A08-119D-AF57F6BE8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34328D-0628-49FB-120C-705265D09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DD9724-BD20-D51A-2135-7785B82607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7899" y="553452"/>
            <a:ext cx="4969042" cy="38107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A19789-FEE3-CB80-1CF3-987FA9289E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9062" y="4463716"/>
            <a:ext cx="4969042" cy="127534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26" name="Picture 2" descr="James T. Lang's Photo">
            <a:extLst>
              <a:ext uri="{FF2B5EF4-FFF2-40B4-BE49-F238E27FC236}">
                <a16:creationId xmlns:a16="http://schemas.microsoft.com/office/drawing/2014/main" id="{D981FC58-807E-855A-EFAC-A10CD212DC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96" y="931001"/>
            <a:ext cx="3705363" cy="290077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3C99BCC-7300-A1A0-5F84-3960E87E161E}"/>
              </a:ext>
            </a:extLst>
          </p:cNvPr>
          <p:cNvSpPr txBox="1"/>
          <p:nvPr userDrawn="1"/>
        </p:nvSpPr>
        <p:spPr>
          <a:xfrm>
            <a:off x="1079863" y="3927566"/>
            <a:ext cx="2629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stellar" panose="020A0402060406010301" pitchFamily="18" charset="0"/>
              </a:rPr>
              <a:t>James T. Lang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A708DE8-A0A5-BA98-6F1F-14EADD3264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313" y="5403784"/>
            <a:ext cx="1539108" cy="67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5007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829BE5E-5C3B-7AF3-3B0A-E2FF8BF08C5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46000">
                <a:schemeClr val="accent6">
                  <a:lumMod val="75000"/>
                </a:schemeClr>
              </a:gs>
              <a:gs pos="85000">
                <a:schemeClr val="accent4">
                  <a:lumMod val="60000"/>
                  <a:lumOff val="40000"/>
                </a:schemeClr>
              </a:gs>
              <a:gs pos="100000">
                <a:srgbClr val="996633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2E86FC-A7AF-34EC-9BB3-D442E8742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  <a:latin typeface="Arial Nova" panose="020B050402020202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BB3BB1-EDEB-F7F2-3740-E03FA1E40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 Nova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3B8F3-0B41-86DE-A43B-D94BA37E9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563A2-0BBF-2B89-770A-39D09921C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902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829BE5E-5C3B-7AF3-3B0A-E2FF8BF08C5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1000">
                <a:schemeClr val="accent1">
                  <a:lumMod val="20000"/>
                  <a:lumOff val="80000"/>
                </a:schemeClr>
              </a:gs>
              <a:gs pos="51000">
                <a:schemeClr val="accent1">
                  <a:lumMod val="75000"/>
                </a:schemeClr>
              </a:gs>
              <a:gs pos="100000">
                <a:schemeClr val="bg2">
                  <a:lumMod val="1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2E86FC-A7AF-34EC-9BB3-D442E8742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  <a:latin typeface="Arial Nova" panose="020B050402020202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BB3BB1-EDEB-F7F2-3740-E03FA1E40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 Nova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3B8F3-0B41-86DE-A43B-D94BA37E9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563A2-0BBF-2B89-770A-39D09921C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579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ippling blue water">
            <a:extLst>
              <a:ext uri="{FF2B5EF4-FFF2-40B4-BE49-F238E27FC236}">
                <a16:creationId xmlns:a16="http://schemas.microsoft.com/office/drawing/2014/main" id="{4609ECB3-67D9-AD7F-C8FE-F99942D444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09FDE-FD6B-8A08-119D-AF57F6BE8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87350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34328D-0628-49FB-120C-705265D09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87350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04347E4-E492-91B4-620C-BD548822F1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265" y="4902926"/>
            <a:ext cx="2197321" cy="9630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5360441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bg>
      <p:bgPr>
        <a:gradFill>
          <a:gsLst>
            <a:gs pos="0">
              <a:schemeClr val="tx1"/>
            </a:gs>
            <a:gs pos="34000">
              <a:schemeClr val="tx1">
                <a:lumMod val="50000"/>
                <a:lumOff val="50000"/>
              </a:schemeClr>
            </a:gs>
            <a:gs pos="61000">
              <a:schemeClr val="accent1">
                <a:lumMod val="75000"/>
              </a:schemeClr>
            </a:gs>
            <a:gs pos="100000">
              <a:schemeClr val="bg2">
                <a:lumMod val="1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829BE5E-5C3B-7AF3-3B0A-E2FF8BF08C5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35000">
                <a:srgbClr val="172949"/>
              </a:gs>
              <a:gs pos="66000">
                <a:srgbClr val="172949"/>
              </a:gs>
              <a:gs pos="51000">
                <a:schemeClr val="accent1">
                  <a:lumMod val="75000"/>
                </a:schemeClr>
              </a:gs>
              <a:gs pos="100000">
                <a:schemeClr val="tx1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2E86FC-A7AF-34EC-9BB3-D442E8742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  <a:latin typeface="Arial Nova" panose="020B050402020202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BB3BB1-EDEB-F7F2-3740-E03FA1E40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 Nova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3B8F3-0B41-86DE-A43B-D94BA37E9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563A2-0BBF-2B89-770A-39D09921C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E84D-47AB-43B1-ADC7-707CEBA56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616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E86FC-A7AF-34EC-9BB3-D442E8742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632960"/>
            <a:ext cx="10515600" cy="905691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  <a:latin typeface="Arial Nova" panose="020B050402020202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BB3BB1-EDEB-F7F2-3740-E03FA1E40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538651"/>
            <a:ext cx="10515600" cy="550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 Nova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3B8F3-0B41-86DE-A43B-D94BA37E9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563A2-0BBF-2B89-770A-39D09921C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E84D-47AB-43B1-ADC7-707CEBA5633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C350E9B6-685E-9211-5C96-734E4ADF72DC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A461F7F-B150-C139-5F09-9B504EED54C1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Picture 1">
            <a:extLst>
              <a:ext uri="{FF2B5EF4-FFF2-40B4-BE49-F238E27FC236}">
                <a16:creationId xmlns:a16="http://schemas.microsoft.com/office/drawing/2014/main" id="{BB465D32-28B7-9452-195C-A8110535AD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82" y="-19436"/>
            <a:ext cx="6083300" cy="4081961"/>
          </a:xfrm>
          <a:prstGeom prst="rect">
            <a:avLst/>
          </a:prstGeom>
          <a:ln w="12700">
            <a:miter lim="400000"/>
          </a:ln>
          <a:effectLst>
            <a:softEdge rad="31750"/>
          </a:effectLst>
        </p:spPr>
      </p:pic>
      <p:pic>
        <p:nvPicPr>
          <p:cNvPr id="12" name="Picture 11" descr="Picture 1">
            <a:extLst>
              <a:ext uri="{FF2B5EF4-FFF2-40B4-BE49-F238E27FC236}">
                <a16:creationId xmlns:a16="http://schemas.microsoft.com/office/drawing/2014/main" id="{597C2BA4-2E77-D5A9-AEFA-1B62C81FC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066904"/>
            <a:ext cx="12179300" cy="2810026"/>
          </a:xfrm>
          <a:prstGeom prst="rect">
            <a:avLst/>
          </a:prstGeom>
          <a:ln w="12700">
            <a:solidFill>
              <a:schemeClr val="accent1">
                <a:lumMod val="75000"/>
              </a:schemeClr>
            </a:solidFill>
            <a:miter lim="400000"/>
          </a:ln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7875EC60-6956-BFBF-8DC3-702218426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834" y="6063749"/>
            <a:ext cx="1578312" cy="7235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45604B13-C850-30D8-690A-76254AE6B198}"/>
              </a:ext>
            </a:extLst>
          </p:cNvPr>
          <p:cNvGrpSpPr/>
          <p:nvPr userDrawn="1"/>
        </p:nvGrpSpPr>
        <p:grpSpPr>
          <a:xfrm>
            <a:off x="127277" y="6243623"/>
            <a:ext cx="2604968" cy="527322"/>
            <a:chOff x="1040005" y="2821577"/>
            <a:chExt cx="3933930" cy="881241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B892776-6697-C865-B18B-82BAB14B1585}"/>
                </a:ext>
              </a:extLst>
            </p:cNvPr>
            <p:cNvSpPr/>
            <p:nvPr userDrawn="1"/>
          </p:nvSpPr>
          <p:spPr>
            <a:xfrm>
              <a:off x="1040005" y="2821577"/>
              <a:ext cx="3933930" cy="881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49" descr="Picture 8">
              <a:extLst>
                <a:ext uri="{FF2B5EF4-FFF2-40B4-BE49-F238E27FC236}">
                  <a16:creationId xmlns:a16="http://schemas.microsoft.com/office/drawing/2014/main" id="{CFBEF924-4812-EEBB-832C-A25E7BE74E5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8" b="-1"/>
            <a:stretch/>
          </p:blipFill>
          <p:spPr>
            <a:xfrm>
              <a:off x="1093713" y="2872531"/>
              <a:ext cx="3826515" cy="779333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5DAF047-2932-2443-7239-EDC2BFDCBFB4}"/>
              </a:ext>
            </a:extLst>
          </p:cNvPr>
          <p:cNvGrpSpPr/>
          <p:nvPr userDrawn="1"/>
        </p:nvGrpSpPr>
        <p:grpSpPr>
          <a:xfrm>
            <a:off x="8716165" y="5846619"/>
            <a:ext cx="1109903" cy="967837"/>
            <a:chOff x="3784481" y="1523902"/>
            <a:chExt cx="4623038" cy="3810196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9DD7A8D-19AC-1745-9C8A-8584B1546E1A}"/>
                </a:ext>
              </a:extLst>
            </p:cNvPr>
            <p:cNvSpPr/>
            <p:nvPr/>
          </p:nvSpPr>
          <p:spPr>
            <a:xfrm>
              <a:off x="3860800" y="1579418"/>
              <a:ext cx="4461164" cy="3694546"/>
            </a:xfrm>
            <a:custGeom>
              <a:avLst/>
              <a:gdLst>
                <a:gd name="connsiteX0" fmla="*/ 0 w 4461164"/>
                <a:gd name="connsiteY0" fmla="*/ 517237 h 3694546"/>
                <a:gd name="connsiteX1" fmla="*/ 2235200 w 4461164"/>
                <a:gd name="connsiteY1" fmla="*/ 0 h 3694546"/>
                <a:gd name="connsiteX2" fmla="*/ 4461164 w 4461164"/>
                <a:gd name="connsiteY2" fmla="*/ 517237 h 3694546"/>
                <a:gd name="connsiteX3" fmla="*/ 4451927 w 4461164"/>
                <a:gd name="connsiteY3" fmla="*/ 3186546 h 3694546"/>
                <a:gd name="connsiteX4" fmla="*/ 2244436 w 4461164"/>
                <a:gd name="connsiteY4" fmla="*/ 3694546 h 3694546"/>
                <a:gd name="connsiteX5" fmla="*/ 27709 w 4461164"/>
                <a:gd name="connsiteY5" fmla="*/ 3195782 h 3694546"/>
                <a:gd name="connsiteX6" fmla="*/ 36945 w 4461164"/>
                <a:gd name="connsiteY6" fmla="*/ 480291 h 3694546"/>
                <a:gd name="connsiteX7" fmla="*/ 0 w 4461164"/>
                <a:gd name="connsiteY7" fmla="*/ 517237 h 369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1164" h="3694546">
                  <a:moveTo>
                    <a:pt x="0" y="517237"/>
                  </a:moveTo>
                  <a:lnTo>
                    <a:pt x="2235200" y="0"/>
                  </a:lnTo>
                  <a:lnTo>
                    <a:pt x="4461164" y="517237"/>
                  </a:lnTo>
                  <a:lnTo>
                    <a:pt x="4451927" y="3186546"/>
                  </a:lnTo>
                  <a:lnTo>
                    <a:pt x="2244436" y="3694546"/>
                  </a:lnTo>
                  <a:lnTo>
                    <a:pt x="27709" y="3195782"/>
                  </a:lnTo>
                  <a:cubicBezTo>
                    <a:pt x="30788" y="2290618"/>
                    <a:pt x="33866" y="1385455"/>
                    <a:pt x="36945" y="480291"/>
                  </a:cubicBezTo>
                  <a:lnTo>
                    <a:pt x="0" y="51723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6" name="Picture 65" descr="A picture containing black, darkness&#10;&#10;Description automatically generated">
              <a:extLst>
                <a:ext uri="{FF2B5EF4-FFF2-40B4-BE49-F238E27FC236}">
                  <a16:creationId xmlns:a16="http://schemas.microsoft.com/office/drawing/2014/main" id="{E577ED10-3896-2E08-82BC-E5C157ABD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481" y="1523902"/>
              <a:ext cx="4623038" cy="3810196"/>
            </a:xfrm>
            <a:prstGeom prst="rect">
              <a:avLst/>
            </a:prstGeom>
          </p:spPr>
        </p:pic>
      </p:grpSp>
      <p:pic>
        <p:nvPicPr>
          <p:cNvPr id="11" name="Picture 10" descr="A person standing in front of a yellow construction vehicle&#10;&#10;Description automatically generated with medium confidence">
            <a:extLst>
              <a:ext uri="{FF2B5EF4-FFF2-40B4-BE49-F238E27FC236}">
                <a16:creationId xmlns:a16="http://schemas.microsoft.com/office/drawing/2014/main" id="{064CA129-4E08-C3B8-87C3-AEDCBBBA09C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084" y="-20220"/>
            <a:ext cx="6083300" cy="408196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508488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F5A7C-F9FF-6F55-A151-DA11C2D22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5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DDF36-4317-8FDE-268B-14CA509ED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BC4A7-12C2-4A75-2CC7-7D4BD432A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EF368-B042-5441-DE9A-46DDF78D0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5944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cean reflecting">
            <a:extLst>
              <a:ext uri="{FF2B5EF4-FFF2-40B4-BE49-F238E27FC236}">
                <a16:creationId xmlns:a16="http://schemas.microsoft.com/office/drawing/2014/main" id="{306A2116-3C34-23AA-C9D6-FC02EC7091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2F5A7C-F9FF-6F55-A151-DA11C2D22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5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DDF36-4317-8FDE-268B-14CA509ED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5252"/>
            <a:ext cx="10515600" cy="4811711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BC4A7-12C2-4A75-2CC7-7D4BD432A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All content copyright ©2023. James T. Lang. All rights reserved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EF368-B042-5441-DE9A-46DDF78D0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031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cean reflecting">
            <a:extLst>
              <a:ext uri="{FF2B5EF4-FFF2-40B4-BE49-F238E27FC236}">
                <a16:creationId xmlns:a16="http://schemas.microsoft.com/office/drawing/2014/main" id="{306A2116-3C34-23AA-C9D6-FC02EC7091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2F5A7C-F9FF-6F55-A151-DA11C2D22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5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DDF36-4317-8FDE-268B-14CA509ED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5252"/>
            <a:ext cx="10515600" cy="4811711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BC4A7-12C2-4A75-2CC7-7D4BD432A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EF368-B042-5441-DE9A-46DDF78D0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694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aindrops rippling water">
            <a:extLst>
              <a:ext uri="{FF2B5EF4-FFF2-40B4-BE49-F238E27FC236}">
                <a16:creationId xmlns:a16="http://schemas.microsoft.com/office/drawing/2014/main" id="{070B843F-1C08-8F18-57D4-D900DCA158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2F5A7C-F9FF-6F55-A151-DA11C2D22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5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DDF36-4317-8FDE-268B-14CA509ED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5252"/>
            <a:ext cx="10515600" cy="4811711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BC4A7-12C2-4A75-2CC7-7D4BD432A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EF368-B042-5441-DE9A-46DDF78D0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495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bstract reflective water">
            <a:extLst>
              <a:ext uri="{FF2B5EF4-FFF2-40B4-BE49-F238E27FC236}">
                <a16:creationId xmlns:a16="http://schemas.microsoft.com/office/drawing/2014/main" id="{4D24CB00-B5E1-C9F2-C2A9-04852A6B9F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2F5A7C-F9FF-6F55-A151-DA11C2D22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5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DDF36-4317-8FDE-268B-14CA509ED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5252"/>
            <a:ext cx="10515600" cy="4811711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BC4A7-12C2-4A75-2CC7-7D4BD432A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EF368-B042-5441-DE9A-46DDF78D0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965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ldflowers in a meadow with a sunrise">
            <a:extLst>
              <a:ext uri="{FF2B5EF4-FFF2-40B4-BE49-F238E27FC236}">
                <a16:creationId xmlns:a16="http://schemas.microsoft.com/office/drawing/2014/main" id="{3BD5FFE8-CCBE-A018-8F48-F645E651F6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2F5A7C-F9FF-6F55-A151-DA11C2D22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5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DDF36-4317-8FDE-268B-14CA509ED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5252"/>
            <a:ext cx="10515600" cy="4811711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BC4A7-12C2-4A75-2CC7-7D4BD432A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EF368-B042-5441-DE9A-46DDF78D0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9575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een lush islets">
            <a:extLst>
              <a:ext uri="{FF2B5EF4-FFF2-40B4-BE49-F238E27FC236}">
                <a16:creationId xmlns:a16="http://schemas.microsoft.com/office/drawing/2014/main" id="{D4A4B5AF-9A7D-9C7E-9101-C1C0CB18AB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2F5A7C-F9FF-6F55-A151-DA11C2D22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5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DDF36-4317-8FDE-268B-14CA509ED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5252"/>
            <a:ext cx="10515600" cy="4811711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BC4A7-12C2-4A75-2CC7-7D4BD432A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EF368-B042-5441-DE9A-46DDF78D0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7726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ile of storage crates">
            <a:extLst>
              <a:ext uri="{FF2B5EF4-FFF2-40B4-BE49-F238E27FC236}">
                <a16:creationId xmlns:a16="http://schemas.microsoft.com/office/drawing/2014/main" id="{9A336DB3-06F9-FD30-65CD-5A3C8D0340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2F5A7C-F9FF-6F55-A151-DA11C2D22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5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DDF36-4317-8FDE-268B-14CA509ED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5252"/>
            <a:ext cx="10515600" cy="4811711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BC4A7-12C2-4A75-2CC7-7D4BD432A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EF368-B042-5441-DE9A-46DDF78D0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103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 descr="River rocks">
            <a:extLst>
              <a:ext uri="{FF2B5EF4-FFF2-40B4-BE49-F238E27FC236}">
                <a16:creationId xmlns:a16="http://schemas.microsoft.com/office/drawing/2014/main" id="{2A64C577-5CB9-7E40-42E8-2D0EBAB2C4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72147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09FDE-FD6B-8A08-119D-AF57F6BE8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32525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All content copyright ©2023. James T. Lang.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34328D-0628-49FB-120C-705265D09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32525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E31AE23-E1F4-68F6-0788-1150ACECA7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778" y="4981304"/>
            <a:ext cx="2078100" cy="91077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5928019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ea oats in twilight">
            <a:extLst>
              <a:ext uri="{FF2B5EF4-FFF2-40B4-BE49-F238E27FC236}">
                <a16:creationId xmlns:a16="http://schemas.microsoft.com/office/drawing/2014/main" id="{A9565D2E-9272-FFE9-17A2-F4C5DB36D1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2F5A7C-F9FF-6F55-A151-DA11C2D22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5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DDF36-4317-8FDE-268B-14CA509ED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BC4A7-12C2-4A75-2CC7-7D4BD432A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EF368-B042-5441-DE9A-46DDF78D0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E84D-47AB-43B1-ADC7-707CEBA56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99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mmercial dock with container cargo ship container storage and crane unloading ship">
            <a:extLst>
              <a:ext uri="{FF2B5EF4-FFF2-40B4-BE49-F238E27FC236}">
                <a16:creationId xmlns:a16="http://schemas.microsoft.com/office/drawing/2014/main" id="{3166EC4F-34DD-02EF-41B6-CA820470E5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5"/>
            <a:ext cx="12192000" cy="68501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2F5A7C-F9FF-6F55-A151-DA11C2D22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5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DDF36-4317-8FDE-268B-14CA509ED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BC4A7-12C2-4A75-2CC7-7D4BD432A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All content copyright ©2023. James T. Lang. All rights reserved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EF368-B042-5441-DE9A-46DDF78D0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692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anoe on water during sunset">
            <a:extLst>
              <a:ext uri="{FF2B5EF4-FFF2-40B4-BE49-F238E27FC236}">
                <a16:creationId xmlns:a16="http://schemas.microsoft.com/office/drawing/2014/main" id="{6E772E6C-7D2E-E842-C93B-A884823FF2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" b="-2"/>
          <a:stretch/>
        </p:blipFill>
        <p:spPr>
          <a:xfrm>
            <a:off x="0" y="0"/>
            <a:ext cx="1249984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2F5A7C-F9FF-6F55-A151-DA11C2D22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5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DDF36-4317-8FDE-268B-14CA509ED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BC4A7-12C2-4A75-2CC7-7D4BD432A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EF368-B042-5441-DE9A-46DDF78D0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7047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1D6FC1D-3D96-5BAA-CE2B-22E0FA081D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597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2F5A7C-F9FF-6F55-A151-DA11C2D22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5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DDF36-4317-8FDE-268B-14CA509ED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BC4A7-12C2-4A75-2CC7-7D4BD432A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EF368-B042-5441-DE9A-46DDF78D0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534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F5A7C-F9FF-6F55-A151-DA11C2D22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5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DDF36-4317-8FDE-268B-14CA509ED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BC4A7-12C2-4A75-2CC7-7D4BD432A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EF368-B042-5441-DE9A-46DDF78D0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1085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nvironmental law">
            <a:extLst>
              <a:ext uri="{FF2B5EF4-FFF2-40B4-BE49-F238E27FC236}">
                <a16:creationId xmlns:a16="http://schemas.microsoft.com/office/drawing/2014/main" id="{E351E938-11D1-65EA-C703-9C5038A28A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59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2F5A7C-F9FF-6F55-A151-DA11C2D22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5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DDF36-4317-8FDE-268B-14CA509ED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BC4A7-12C2-4A75-2CC7-7D4BD432A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EF368-B042-5441-DE9A-46DDF78D0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131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rog in the water">
            <a:extLst>
              <a:ext uri="{FF2B5EF4-FFF2-40B4-BE49-F238E27FC236}">
                <a16:creationId xmlns:a16="http://schemas.microsoft.com/office/drawing/2014/main" id="{5C40247D-A06C-F13A-8BED-59C2C20E59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581524"/>
            <a:ext cx="12191999" cy="22764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2F5A7C-F9FF-6F55-A151-DA11C2D22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5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DDF36-4317-8FDE-268B-14CA509ED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8875"/>
            <a:ext cx="10515600" cy="34036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BC4A7-12C2-4A75-2CC7-7D4BD432A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EF368-B042-5441-DE9A-46DDF78D0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575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ldflowers in a meadow with a sunrise">
            <a:extLst>
              <a:ext uri="{FF2B5EF4-FFF2-40B4-BE49-F238E27FC236}">
                <a16:creationId xmlns:a16="http://schemas.microsoft.com/office/drawing/2014/main" id="{EF7FF781-717A-E6D8-CCE7-265623CC11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0" y="4581524"/>
            <a:ext cx="12186750" cy="22764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2F5A7C-F9FF-6F55-A151-DA11C2D22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5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DDF36-4317-8FDE-268B-14CA509ED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8875"/>
            <a:ext cx="10515600" cy="34036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BC4A7-12C2-4A75-2CC7-7D4BD432A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23414" y="6356350"/>
            <a:ext cx="4229986" cy="365125"/>
          </a:xfrm>
        </p:spPr>
        <p:txBody>
          <a:bodyPr/>
          <a:lstStyle>
            <a:lvl1pPr>
              <a:defRPr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All content copyright ©2023. James T. Lang.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EF368-B042-5441-DE9A-46DDF78D0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1780" y="6356350"/>
            <a:ext cx="2742019" cy="365125"/>
          </a:xfrm>
        </p:spPr>
        <p:txBody>
          <a:bodyPr/>
          <a:lstStyle>
            <a:lvl1pPr>
              <a:defRPr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7925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wan floating on a foggy lake">
            <a:extLst>
              <a:ext uri="{FF2B5EF4-FFF2-40B4-BE49-F238E27FC236}">
                <a16:creationId xmlns:a16="http://schemas.microsoft.com/office/drawing/2014/main" id="{88E95F75-464D-1585-D610-179F93F767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581524"/>
            <a:ext cx="12192000" cy="22764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2F5A7C-F9FF-6F55-A151-DA11C2D22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5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DDF36-4317-8FDE-268B-14CA509ED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8875"/>
            <a:ext cx="10515600" cy="34036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BC4A7-12C2-4A75-2CC7-7D4BD432A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EF368-B042-5441-DE9A-46DDF78D0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352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 descr="Aerial of forest and lake">
            <a:extLst>
              <a:ext uri="{FF2B5EF4-FFF2-40B4-BE49-F238E27FC236}">
                <a16:creationId xmlns:a16="http://schemas.microsoft.com/office/drawing/2014/main" id="{A02656A3-79C9-920C-CB3E-A7CE1361E1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1"/>
          <a:stretch/>
        </p:blipFill>
        <p:spPr>
          <a:xfrm>
            <a:off x="-85725" y="4594223"/>
            <a:ext cx="12277725" cy="22637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2F5A7C-F9FF-6F55-A151-DA11C2D22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5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DDF36-4317-8FDE-268B-14CA509ED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8875"/>
            <a:ext cx="10515600" cy="344922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BC4A7-12C2-4A75-2CC7-7D4BD432A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EF368-B042-5441-DE9A-46DDF78D0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54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and touching water">
            <a:extLst>
              <a:ext uri="{FF2B5EF4-FFF2-40B4-BE49-F238E27FC236}">
                <a16:creationId xmlns:a16="http://schemas.microsoft.com/office/drawing/2014/main" id="{5B8E96E6-29AF-D894-DC01-312384BFA8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755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09FDE-FD6B-8A08-119D-AF57F6BE8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34328D-0628-49FB-120C-705265D09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2681034-087D-F993-9FEE-BF09BCF6CF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385" y="4946470"/>
            <a:ext cx="2336415" cy="102398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7893745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tream flowing through the grassland">
            <a:extLst>
              <a:ext uri="{FF2B5EF4-FFF2-40B4-BE49-F238E27FC236}">
                <a16:creationId xmlns:a16="http://schemas.microsoft.com/office/drawing/2014/main" id="{5E2C473C-6179-3276-2D76-6F0A702DB4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541838"/>
            <a:ext cx="12192000" cy="2314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2F5A7C-F9FF-6F55-A151-DA11C2D22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5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DDF36-4317-8FDE-268B-14CA509ED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8875"/>
            <a:ext cx="10515600" cy="33829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BC4A7-12C2-4A75-2CC7-7D4BD432A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EF368-B042-5441-DE9A-46DDF78D0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0970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F5A7C-F9FF-6F55-A151-DA11C2D22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5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DDF36-4317-8FDE-268B-14CA509ED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8875"/>
            <a:ext cx="10515600" cy="33829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Green lush islets">
            <a:extLst>
              <a:ext uri="{FF2B5EF4-FFF2-40B4-BE49-F238E27FC236}">
                <a16:creationId xmlns:a16="http://schemas.microsoft.com/office/drawing/2014/main" id="{8CD8C296-1CBC-E9C1-FFE5-A082D01DC6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541838"/>
            <a:ext cx="12192000" cy="231616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BC4A7-12C2-4A75-2CC7-7D4BD432A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EF368-B042-5441-DE9A-46DDF78D0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8841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F5A7C-F9FF-6F55-A151-DA11C2D22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5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DDF36-4317-8FDE-268B-14CA509ED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8875"/>
            <a:ext cx="10515600" cy="33829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Field of sunflowers">
            <a:extLst>
              <a:ext uri="{FF2B5EF4-FFF2-40B4-BE49-F238E27FC236}">
                <a16:creationId xmlns:a16="http://schemas.microsoft.com/office/drawing/2014/main" id="{1EFF3AF9-D125-CFCE-BB98-1F31E5CDF4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541838"/>
            <a:ext cx="12191999" cy="231616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BC4A7-12C2-4A75-2CC7-7D4BD432A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53436" cy="365125"/>
          </a:xfrm>
        </p:spPr>
        <p:txBody>
          <a:bodyPr/>
          <a:lstStyle>
            <a:lvl1pPr>
              <a:defRPr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EF368-B042-5441-DE9A-46DDF78D0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68958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167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oman standing on the beach shore">
            <a:extLst>
              <a:ext uri="{FF2B5EF4-FFF2-40B4-BE49-F238E27FC236}">
                <a16:creationId xmlns:a16="http://schemas.microsoft.com/office/drawing/2014/main" id="{11BC0DCF-F77C-3CCC-D0A0-228836218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541044"/>
            <a:ext cx="12192000" cy="23161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2F5A7C-F9FF-6F55-A151-DA11C2D22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5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DDF36-4317-8FDE-268B-14CA509ED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8875"/>
            <a:ext cx="10515600" cy="33829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BC4A7-12C2-4A75-2CC7-7D4BD432A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EF368-B042-5441-DE9A-46DDF78D0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054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F5A7C-F9FF-6F55-A151-DA11C2D22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5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DDF36-4317-8FDE-268B-14CA509ED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8875"/>
            <a:ext cx="10515600" cy="33829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Canoe on water during sunset">
            <a:extLst>
              <a:ext uri="{FF2B5EF4-FFF2-40B4-BE49-F238E27FC236}">
                <a16:creationId xmlns:a16="http://schemas.microsoft.com/office/drawing/2014/main" id="{5314BA5D-7C2B-84D2-8191-C34B25AA3C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541838"/>
            <a:ext cx="12192000" cy="231616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BC4A7-12C2-4A75-2CC7-7D4BD432A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EF368-B042-5441-DE9A-46DDF78D0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0145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ter landscape of frozen lake">
            <a:extLst>
              <a:ext uri="{FF2B5EF4-FFF2-40B4-BE49-F238E27FC236}">
                <a16:creationId xmlns:a16="http://schemas.microsoft.com/office/drawing/2014/main" id="{538847D1-FF55-6271-6D63-4E75FDC43F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030454" y="0"/>
            <a:ext cx="516154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E2CDA1-5B9D-164A-93DB-D8A17BA97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6164178" cy="633496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97395-3FF0-839C-1C33-4FCD6F7CF5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203158"/>
            <a:ext cx="6164179" cy="497380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D5DD7E-398C-22A0-F1AD-FEDEF51E4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7578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A4B1AF-8D11-7A7E-04F6-A5A1E5807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1248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2CDA1-5B9D-164A-93DB-D8A17BA97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6164178" cy="633496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97395-3FF0-839C-1C33-4FCD6F7CF5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203158"/>
            <a:ext cx="6164179" cy="497380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D5DD7E-398C-22A0-F1AD-FEDEF51E4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693" y="6354430"/>
            <a:ext cx="41148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All content copyright ©2023. James T. Lang. All rights reserved</a:t>
            </a:r>
          </a:p>
        </p:txBody>
      </p:sp>
      <p:pic>
        <p:nvPicPr>
          <p:cNvPr id="9" name="Picture 8" descr="Commercial dock with container cargo ship container storage and crane unloading ship">
            <a:extLst>
              <a:ext uri="{FF2B5EF4-FFF2-40B4-BE49-F238E27FC236}">
                <a16:creationId xmlns:a16="http://schemas.microsoft.com/office/drawing/2014/main" id="{465FD722-33EA-C94E-FA6C-33396205D1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2378" y="7810"/>
            <a:ext cx="5189622" cy="685019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A4B1AF-8D11-7A7E-04F6-A5A1E5807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951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2CDA1-5B9D-164A-93DB-D8A17BA97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6164178" cy="633496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97395-3FF0-839C-1C33-4FCD6F7CF5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203158"/>
            <a:ext cx="6164179" cy="497380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D5DD7E-398C-22A0-F1AD-FEDEF51E4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30796" y="6322367"/>
            <a:ext cx="41148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All content copyright ©2023. James T. Lang. All rights reserved</a:t>
            </a:r>
          </a:p>
        </p:txBody>
      </p:sp>
      <p:pic>
        <p:nvPicPr>
          <p:cNvPr id="8" name="Picture 7" descr="Fishing boat at sea">
            <a:extLst>
              <a:ext uri="{FF2B5EF4-FFF2-40B4-BE49-F238E27FC236}">
                <a16:creationId xmlns:a16="http://schemas.microsoft.com/office/drawing/2014/main" id="{E782D7D4-E845-CA23-132A-F29EC77443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2378" y="0"/>
            <a:ext cx="5189622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A4B1AF-8D11-7A7E-04F6-A5A1E5807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2632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anoe on water during sunset">
            <a:extLst>
              <a:ext uri="{FF2B5EF4-FFF2-40B4-BE49-F238E27FC236}">
                <a16:creationId xmlns:a16="http://schemas.microsoft.com/office/drawing/2014/main" id="{F2B7546D-3843-9493-5E93-77B88BC63B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2378" y="0"/>
            <a:ext cx="518962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E2CDA1-5B9D-164A-93DB-D8A17BA97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6164178" cy="633496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97395-3FF0-839C-1C33-4FCD6F7CF5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203158"/>
            <a:ext cx="6164179" cy="497380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D5DD7E-398C-22A0-F1AD-FEDEF51E4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30795" y="6334919"/>
            <a:ext cx="41148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A4B1AF-8D11-7A7E-04F6-A5A1E5807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2075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ing water">
            <a:extLst>
              <a:ext uri="{FF2B5EF4-FFF2-40B4-BE49-F238E27FC236}">
                <a16:creationId xmlns:a16="http://schemas.microsoft.com/office/drawing/2014/main" id="{1C266B28-1FB5-57F9-E836-A4CA4A62F9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0455" y="0"/>
            <a:ext cx="516154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E2CDA1-5B9D-164A-93DB-D8A17BA97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6164178" cy="633496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97395-3FF0-839C-1C33-4FCD6F7CF5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203158"/>
            <a:ext cx="6164179" cy="497380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D5DD7E-398C-22A0-F1AD-FEDEF51E4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7000" y="6310311"/>
            <a:ext cx="41148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A4B1AF-8D11-7A7E-04F6-A5A1E5807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970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C2B883E-CEF8-5E5D-A02B-572A970BFC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6526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34328D-0628-49FB-120C-705265D09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2681034-087D-F993-9FEE-BF09BCF6CF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385" y="4946470"/>
            <a:ext cx="2336415" cy="102398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09FDE-FD6B-8A08-119D-AF57F6BE8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All content copyright ©2023. James T. Lang.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0535908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een lush islets">
            <a:extLst>
              <a:ext uri="{FF2B5EF4-FFF2-40B4-BE49-F238E27FC236}">
                <a16:creationId xmlns:a16="http://schemas.microsoft.com/office/drawing/2014/main" id="{F8FC396F-E689-F9AB-6A94-5FA4161AE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2378" y="0"/>
            <a:ext cx="518962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E2CDA1-5B9D-164A-93DB-D8A17BA97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6164178" cy="633496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97395-3FF0-839C-1C33-4FCD6F7CF5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203158"/>
            <a:ext cx="6164179" cy="497380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D5DD7E-398C-22A0-F1AD-FEDEF51E4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56368" y="6365063"/>
            <a:ext cx="41148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A4B1AF-8D11-7A7E-04F6-A5A1E5807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8617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ield of poppies">
            <a:extLst>
              <a:ext uri="{FF2B5EF4-FFF2-40B4-BE49-F238E27FC236}">
                <a16:creationId xmlns:a16="http://schemas.microsoft.com/office/drawing/2014/main" id="{2DA9336B-A298-D71A-E413-81EB949BF4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116" y="0"/>
            <a:ext cx="457088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2F5A7C-F9FF-6F55-A151-DA11C2D22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6782916" cy="635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DDF36-4317-8FDE-268B-14CA509ED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5252"/>
            <a:ext cx="6782916" cy="4811711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BC4A7-12C2-4A75-2CC7-7D4BD432A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1158" y="6334919"/>
            <a:ext cx="41148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EF368-B042-5441-DE9A-46DDF78D0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0692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unflower in focus in sunflower field with bokeh sunlight">
            <a:extLst>
              <a:ext uri="{FF2B5EF4-FFF2-40B4-BE49-F238E27FC236}">
                <a16:creationId xmlns:a16="http://schemas.microsoft.com/office/drawing/2014/main" id="{3CEACC67-692E-2A78-7EEE-16A62EAFEE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2379" y="0"/>
            <a:ext cx="517358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E2CDA1-5B9D-164A-93DB-D8A17BA97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6164178" cy="633496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97395-3FF0-839C-1C33-4FCD6F7CF5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203158"/>
            <a:ext cx="6164179" cy="497380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D5DD7E-398C-22A0-F1AD-FEDEF51E4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2060" y="6334919"/>
            <a:ext cx="4114800" cy="365125"/>
          </a:xfrm>
        </p:spPr>
        <p:txBody>
          <a:bodyPr/>
          <a:lstStyle/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A4B1AF-8D11-7A7E-04F6-A5A1E5807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2511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ing water">
            <a:extLst>
              <a:ext uri="{FF2B5EF4-FFF2-40B4-BE49-F238E27FC236}">
                <a16:creationId xmlns:a16="http://schemas.microsoft.com/office/drawing/2014/main" id="{1C266B28-1FB5-57F9-E836-A4CA4A62F9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0455" y="0"/>
            <a:ext cx="516154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E2CDA1-5B9D-164A-93DB-D8A17BA97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6164178" cy="633496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97395-3FF0-839C-1C33-4FCD6F7CF5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203158"/>
            <a:ext cx="6164179" cy="497380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D5DD7E-398C-22A0-F1AD-FEDEF51E4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3958" y="6310311"/>
            <a:ext cx="41148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A4B1AF-8D11-7A7E-04F6-A5A1E5807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741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enic spring river landscape">
            <a:extLst>
              <a:ext uri="{FF2B5EF4-FFF2-40B4-BE49-F238E27FC236}">
                <a16:creationId xmlns:a16="http://schemas.microsoft.com/office/drawing/2014/main" id="{76685DAD-17DF-50C6-B9E3-6B01BE367D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16154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E2CDA1-5B9D-164A-93DB-D8A17BA97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3637" y="365126"/>
            <a:ext cx="6164178" cy="633496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97395-3FF0-839C-1C33-4FCD6F7CF5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93636" y="1203158"/>
            <a:ext cx="6164179" cy="497380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D5DD7E-398C-22A0-F1AD-FEDEF51E4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3373" y="6356349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A4B1AF-8D11-7A7E-04F6-A5A1E5807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8917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rog in the water">
            <a:extLst>
              <a:ext uri="{FF2B5EF4-FFF2-40B4-BE49-F238E27FC236}">
                <a16:creationId xmlns:a16="http://schemas.microsoft.com/office/drawing/2014/main" id="{DC15FD84-53F8-A29E-4540-2CDCD0146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519363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E2CDA1-5B9D-164A-93DB-D8A17BA97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3637" y="365126"/>
            <a:ext cx="6164178" cy="633496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97395-3FF0-839C-1C33-4FCD6F7CF5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93636" y="1203158"/>
            <a:ext cx="6164179" cy="497380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D5DD7E-398C-22A0-F1AD-FEDEF51E4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9667" y="6356349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A4B1AF-8D11-7A7E-04F6-A5A1E5807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7697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ntelope in forest">
            <a:extLst>
              <a:ext uri="{FF2B5EF4-FFF2-40B4-BE49-F238E27FC236}">
                <a16:creationId xmlns:a16="http://schemas.microsoft.com/office/drawing/2014/main" id="{F0180312-C62F-6AA7-9BB5-DBF16BB9B4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" y="11359"/>
            <a:ext cx="5193639" cy="68466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E2CDA1-5B9D-164A-93DB-D8A17BA97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3637" y="365126"/>
            <a:ext cx="6164178" cy="633496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97395-3FF0-839C-1C33-4FCD6F7CF5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93636" y="1203158"/>
            <a:ext cx="6164179" cy="497380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D5DD7E-398C-22A0-F1AD-FEDEF51E4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9918" y="6356349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A4B1AF-8D11-7A7E-04F6-A5A1E5807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4393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2CDA1-5B9D-164A-93DB-D8A17BA97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1" y="365126"/>
            <a:ext cx="7319214" cy="633496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97395-3FF0-839C-1C33-4FCD6F7CF5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38600" y="1203158"/>
            <a:ext cx="7319215" cy="497380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EE373-B5CB-204F-8A99-14DBA473CB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D5DD7E-398C-22A0-F1AD-FEDEF51E4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A4B1AF-8D11-7A7E-04F6-A5A1E5807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FFDFC4-599F-86DD-BDCD-A7522A2F332D}"/>
              </a:ext>
            </a:extLst>
          </p:cNvPr>
          <p:cNvSpPr/>
          <p:nvPr userDrawn="1"/>
        </p:nvSpPr>
        <p:spPr>
          <a:xfrm>
            <a:off x="0" y="0"/>
            <a:ext cx="3681663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978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2CDA1-5B9D-164A-93DB-D8A17BA97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3637" y="365126"/>
            <a:ext cx="6164178" cy="633496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97395-3FF0-839C-1C33-4FCD6F7CF5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93636" y="1203158"/>
            <a:ext cx="6164179" cy="497380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EE373-B5CB-204F-8A99-14DBA473CB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D5DD7E-398C-22A0-F1AD-FEDEF51E4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A4B1AF-8D11-7A7E-04F6-A5A1E5807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ABD0EC-F75E-5689-1BF9-0D5F10AAC6CB}"/>
              </a:ext>
            </a:extLst>
          </p:cNvPr>
          <p:cNvSpPr/>
          <p:nvPr userDrawn="1"/>
        </p:nvSpPr>
        <p:spPr>
          <a:xfrm>
            <a:off x="1" y="0"/>
            <a:ext cx="3581400" cy="6858000"/>
          </a:xfrm>
          <a:prstGeom prst="rect">
            <a:avLst/>
          </a:prstGeom>
          <a:solidFill>
            <a:srgbClr val="CACF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192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5A53C0A-9A93-5E53-7C5D-C6E6E33C72A0}"/>
              </a:ext>
            </a:extLst>
          </p:cNvPr>
          <p:cNvSpPr/>
          <p:nvPr userDrawn="1"/>
        </p:nvSpPr>
        <p:spPr>
          <a:xfrm>
            <a:off x="8590558" y="0"/>
            <a:ext cx="3581400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E2CDA1-5B9D-164A-93DB-D8A17BA97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166" y="365126"/>
            <a:ext cx="7327234" cy="633496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97395-3FF0-839C-1C33-4FCD6F7CF5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6165" y="1203158"/>
            <a:ext cx="7327235" cy="497380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D5DD7E-398C-22A0-F1AD-FEDEF51E4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A4B1AF-8D11-7A7E-04F6-A5A1E5807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60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34328D-0628-49FB-120C-705265D09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09FDE-FD6B-8A08-119D-AF57F6BE8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All content copyright ©2023. James T. Lang. All rights reserved</a:t>
            </a:r>
          </a:p>
        </p:txBody>
      </p:sp>
      <p:pic>
        <p:nvPicPr>
          <p:cNvPr id="4" name="Picture 3" descr="Diagram, map&#10;&#10;Description automatically generated">
            <a:extLst>
              <a:ext uri="{FF2B5EF4-FFF2-40B4-BE49-F238E27FC236}">
                <a16:creationId xmlns:a16="http://schemas.microsoft.com/office/drawing/2014/main" id="{7FFB4C74-CBD5-907F-547C-5214673776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162" y="2466975"/>
            <a:ext cx="4257675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257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9B7E2-9FCB-0666-3CD4-5B6B5875D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2E1EEA-E54A-9391-5310-C1EBD6DEF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00C592-025D-B592-1489-B7D0D74A73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20316-F955-1229-A3FA-76C9EF227A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A80C33-05EF-4C15-375A-384ECDB294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80164B-894F-99E1-C559-AF1143F6E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DED325-44D9-1E4E-2E92-9E87B352A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E84D-47AB-43B1-ADC7-707CEBA56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2963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EA10F-4E27-AFE7-1AB2-5BDA0C5E1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EC9C36-9096-F6A2-8846-BC853364C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2B4CE5-F800-799E-8A6D-5A2CE4D10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E84D-47AB-43B1-ADC7-707CEBA563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6569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655168-7E38-D236-BA7C-CE8093C25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92CDDB-9524-5081-3E58-541E55FD6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E84D-47AB-43B1-ADC7-707CEBA56338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 descr="Picture 1">
            <a:extLst>
              <a:ext uri="{FF2B5EF4-FFF2-40B4-BE49-F238E27FC236}">
                <a16:creationId xmlns:a16="http://schemas.microsoft.com/office/drawing/2014/main" id="{A768CF31-7711-8CEB-5842-CAA3AE13F1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361" y="0"/>
            <a:ext cx="10515639" cy="6876929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 descr="Picture 1">
            <a:extLst>
              <a:ext uri="{FF2B5EF4-FFF2-40B4-BE49-F238E27FC236}">
                <a16:creationId xmlns:a16="http://schemas.microsoft.com/office/drawing/2014/main" id="{B7349C22-6F2B-D069-A874-9877E749A1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771" y="1240594"/>
            <a:ext cx="1732942" cy="3109464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 descr="Picture 1">
            <a:extLst>
              <a:ext uri="{FF2B5EF4-FFF2-40B4-BE49-F238E27FC236}">
                <a16:creationId xmlns:a16="http://schemas.microsoft.com/office/drawing/2014/main" id="{3498A040-1F5E-1C08-0410-1AB1D2196B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350058"/>
            <a:ext cx="11045952" cy="252687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 descr="Picture 1">
            <a:extLst>
              <a:ext uri="{FF2B5EF4-FFF2-40B4-BE49-F238E27FC236}">
                <a16:creationId xmlns:a16="http://schemas.microsoft.com/office/drawing/2014/main" id="{385B0E8F-F1C1-F4C8-7321-3175A31EDD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698171" cy="1198765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D614012-88EB-58D3-79CA-B59BD572F934}"/>
                  </a:ext>
                </a:extLst>
              </p14:cNvPr>
              <p14:cNvContentPartPr/>
              <p14:nvPr userDrawn="1"/>
            </p14:nvContentPartPr>
            <p14:xfrm>
              <a:off x="1444398" y="1920424"/>
              <a:ext cx="657360" cy="601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D614012-88EB-58D3-79CA-B59BD572F93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81398" y="1542424"/>
                <a:ext cx="783000" cy="81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F13FF87-8F53-26EC-DA3E-FBD695F4170F}"/>
                  </a:ext>
                </a:extLst>
              </p14:cNvPr>
              <p14:cNvContentPartPr/>
              <p14:nvPr userDrawn="1"/>
            </p14:nvContentPartPr>
            <p14:xfrm>
              <a:off x="1480038" y="1874344"/>
              <a:ext cx="338760" cy="140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F13FF87-8F53-26EC-DA3E-FBD695F4170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62038" y="1766704"/>
                <a:ext cx="37440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62D793B-D250-275F-FB6B-EEC70659643F}"/>
                  </a:ext>
                </a:extLst>
              </p14:cNvPr>
              <p14:cNvContentPartPr/>
              <p14:nvPr userDrawn="1"/>
            </p14:nvContentPartPr>
            <p14:xfrm>
              <a:off x="1447278" y="1993504"/>
              <a:ext cx="394560" cy="194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62D793B-D250-275F-FB6B-EEC70659643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429278" y="1885864"/>
                <a:ext cx="430200" cy="23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C16681D-0663-CA4D-F4B2-1ACD94DEF3F1}"/>
                  </a:ext>
                </a:extLst>
              </p14:cNvPr>
              <p14:cNvContentPartPr/>
              <p14:nvPr userDrawn="1"/>
            </p14:nvContentPartPr>
            <p14:xfrm>
              <a:off x="1429761" y="1875925"/>
              <a:ext cx="300960" cy="90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C16681D-0663-CA4D-F4B2-1ACD94DEF3F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412121" y="1767925"/>
                <a:ext cx="336600" cy="22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234B269-75D3-892A-3BB3-B97B66954EF2}"/>
                  </a:ext>
                </a:extLst>
              </p14:cNvPr>
              <p14:cNvContentPartPr/>
              <p14:nvPr userDrawn="1"/>
            </p14:nvContentPartPr>
            <p14:xfrm>
              <a:off x="1609401" y="1882045"/>
              <a:ext cx="98640" cy="115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234B269-75D3-892A-3BB3-B97B66954EF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591761" y="1774405"/>
                <a:ext cx="134280" cy="22716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7B867125-51C6-573F-39CB-B2344A1BC2AB}"/>
              </a:ext>
            </a:extLst>
          </p:cNvPr>
          <p:cNvGrpSpPr/>
          <p:nvPr/>
        </p:nvGrpSpPr>
        <p:grpSpPr>
          <a:xfrm>
            <a:off x="1540281" y="2087605"/>
            <a:ext cx="223560" cy="173520"/>
            <a:chOff x="1540281" y="2087605"/>
            <a:chExt cx="223560" cy="17352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96847D5C-CF1A-3E2E-9B84-96BD54AEDF72}"/>
                    </a:ext>
                  </a:extLst>
                </p14:cNvPr>
                <p14:cNvContentPartPr/>
                <p14:nvPr userDrawn="1"/>
              </p14:nvContentPartPr>
              <p14:xfrm>
                <a:off x="1609041" y="2087605"/>
                <a:ext cx="142920" cy="352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96847D5C-CF1A-3E2E-9B84-96BD54AEDF7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591041" y="1979605"/>
                  <a:ext cx="17856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0C2E5070-CBD0-5CD8-49D2-F80AC28C1567}"/>
                    </a:ext>
                  </a:extLst>
                </p14:cNvPr>
                <p14:cNvContentPartPr/>
                <p14:nvPr userDrawn="1"/>
              </p14:nvContentPartPr>
              <p14:xfrm>
                <a:off x="1540281" y="2147725"/>
                <a:ext cx="223560" cy="457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0C2E5070-CBD0-5CD8-49D2-F80AC28C1567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522281" y="2040085"/>
                  <a:ext cx="259200" cy="26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6842C009-8F00-8C91-26F7-576DDB46E4F3}"/>
                    </a:ext>
                  </a:extLst>
                </p14:cNvPr>
                <p14:cNvContentPartPr/>
                <p14:nvPr userDrawn="1"/>
              </p14:nvContentPartPr>
              <p14:xfrm>
                <a:off x="1550721" y="2226925"/>
                <a:ext cx="206280" cy="342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6842C009-8F00-8C91-26F7-576DDB46E4F3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533081" y="2118925"/>
                  <a:ext cx="241920" cy="249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2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6FE13EFD-0D4B-D823-71E2-321908F484D0}"/>
                  </a:ext>
                </a:extLst>
              </p14:cNvPr>
              <p14:cNvContentPartPr/>
              <p14:nvPr userDrawn="1"/>
            </p14:nvContentPartPr>
            <p14:xfrm>
              <a:off x="1652601" y="3012085"/>
              <a:ext cx="132120" cy="1224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6FE13EFD-0D4B-D823-71E2-321908F484D0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634601" y="2904445"/>
                <a:ext cx="167760" cy="227880"/>
              </a:xfrm>
              <a:prstGeom prst="rect">
                <a:avLst/>
              </a:prstGeom>
            </p:spPr>
          </p:pic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0EA06CD6-6B29-BA1A-F6BF-E924986BC78F}"/>
              </a:ext>
            </a:extLst>
          </p:cNvPr>
          <p:cNvGrpSpPr/>
          <p:nvPr/>
        </p:nvGrpSpPr>
        <p:grpSpPr>
          <a:xfrm>
            <a:off x="1493121" y="3543445"/>
            <a:ext cx="413280" cy="210240"/>
            <a:chOff x="1493121" y="3543445"/>
            <a:chExt cx="413280" cy="2102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1BCE21BA-A02D-B9DD-5729-BF3695BF294C}"/>
                    </a:ext>
                  </a:extLst>
                </p14:cNvPr>
                <p14:cNvContentPartPr/>
                <p14:nvPr userDrawn="1"/>
              </p14:nvContentPartPr>
              <p14:xfrm>
                <a:off x="1506801" y="3543445"/>
                <a:ext cx="396720" cy="561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1BCE21BA-A02D-B9DD-5729-BF3695BF294C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488801" y="3435445"/>
                  <a:ext cx="43236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0913740B-798E-9BCE-E58C-BAB7362A2705}"/>
                    </a:ext>
                  </a:extLst>
                </p14:cNvPr>
                <p14:cNvContentPartPr/>
                <p14:nvPr userDrawn="1"/>
              </p14:nvContentPartPr>
              <p14:xfrm>
                <a:off x="1493121" y="3598165"/>
                <a:ext cx="413280" cy="856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0913740B-798E-9BCE-E58C-BAB7362A2705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475481" y="3490525"/>
                  <a:ext cx="44892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D2562F96-F6E3-F966-E3D3-4D1131EDC035}"/>
                    </a:ext>
                  </a:extLst>
                </p14:cNvPr>
                <p14:cNvContentPartPr/>
                <p14:nvPr userDrawn="1"/>
              </p14:nvContentPartPr>
              <p14:xfrm>
                <a:off x="1585281" y="3687805"/>
                <a:ext cx="234720" cy="658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D2562F96-F6E3-F966-E3D3-4D1131EDC03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567641" y="3579805"/>
                  <a:ext cx="270360" cy="281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197C82F-F8E2-3400-0840-3DE43D7F0C1B}"/>
              </a:ext>
            </a:extLst>
          </p:cNvPr>
          <p:cNvGrpSpPr/>
          <p:nvPr/>
        </p:nvGrpSpPr>
        <p:grpSpPr>
          <a:xfrm>
            <a:off x="1467561" y="2428525"/>
            <a:ext cx="653040" cy="873360"/>
            <a:chOff x="1467561" y="2428525"/>
            <a:chExt cx="653040" cy="873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34165639-E065-F4ED-8583-C5A9B24857F5}"/>
                    </a:ext>
                  </a:extLst>
                </p14:cNvPr>
                <p14:cNvContentPartPr/>
                <p14:nvPr userDrawn="1"/>
              </p14:nvContentPartPr>
              <p14:xfrm>
                <a:off x="1676361" y="3207925"/>
                <a:ext cx="227160" cy="320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34165639-E065-F4ED-8583-C5A9B24857F5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658721" y="3100285"/>
                  <a:ext cx="26280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8E1A05F0-48B7-FE39-BC3C-04DC25F24B1C}"/>
                    </a:ext>
                  </a:extLst>
                </p14:cNvPr>
                <p14:cNvContentPartPr/>
                <p14:nvPr userDrawn="1"/>
              </p14:nvContentPartPr>
              <p14:xfrm>
                <a:off x="1719201" y="3273805"/>
                <a:ext cx="401400" cy="280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8E1A05F0-48B7-FE39-BC3C-04DC25F24B1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701201" y="3165805"/>
                  <a:ext cx="43704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85D92002-D3D7-0B6B-38FA-7E8CCD886519}"/>
                    </a:ext>
                  </a:extLst>
                </p14:cNvPr>
                <p14:cNvContentPartPr/>
                <p14:nvPr userDrawn="1"/>
              </p14:nvContentPartPr>
              <p14:xfrm>
                <a:off x="1651521" y="3166165"/>
                <a:ext cx="316800" cy="399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85D92002-D3D7-0B6B-38FA-7E8CCD88651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633881" y="3058525"/>
                  <a:ext cx="35244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CD7BFB64-532C-E613-CC0B-8C2512C56616}"/>
                    </a:ext>
                  </a:extLst>
                </p14:cNvPr>
                <p14:cNvContentPartPr/>
                <p14:nvPr userDrawn="1"/>
              </p14:nvContentPartPr>
              <p14:xfrm>
                <a:off x="1632081" y="2804725"/>
                <a:ext cx="344520" cy="514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CD7BFB64-532C-E613-CC0B-8C2512C56616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614441" y="2696725"/>
                  <a:ext cx="380160" cy="26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3A45BFF9-D17B-7B3E-371B-68E9A137AA87}"/>
                    </a:ext>
                  </a:extLst>
                </p14:cNvPr>
                <p14:cNvContentPartPr/>
                <p14:nvPr userDrawn="1"/>
              </p14:nvContentPartPr>
              <p14:xfrm>
                <a:off x="1545321" y="2428525"/>
                <a:ext cx="217800" cy="399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3A45BFF9-D17B-7B3E-371B-68E9A137AA87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527681" y="2320885"/>
                  <a:ext cx="25344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DD1BE808-D734-34CD-4553-A6286DE18E8E}"/>
                    </a:ext>
                  </a:extLst>
                </p14:cNvPr>
                <p14:cNvContentPartPr/>
                <p14:nvPr userDrawn="1"/>
              </p14:nvContentPartPr>
              <p14:xfrm>
                <a:off x="1524441" y="2577565"/>
                <a:ext cx="329760" cy="568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DD1BE808-D734-34CD-4553-A6286DE18E8E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506441" y="2469565"/>
                  <a:ext cx="36540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614EC787-2F74-B438-9FFB-BA44DE3B6EB1}"/>
                    </a:ext>
                  </a:extLst>
                </p14:cNvPr>
                <p14:cNvContentPartPr/>
                <p14:nvPr userDrawn="1"/>
              </p14:nvContentPartPr>
              <p14:xfrm>
                <a:off x="1574841" y="2787805"/>
                <a:ext cx="297360" cy="453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614EC787-2F74-B438-9FFB-BA44DE3B6EB1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556841" y="2680165"/>
                  <a:ext cx="33300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4B0FFC8C-5648-09E6-A751-67626DDA98E8}"/>
                    </a:ext>
                  </a:extLst>
                </p14:cNvPr>
                <p14:cNvContentPartPr/>
                <p14:nvPr userDrawn="1"/>
              </p14:nvContentPartPr>
              <p14:xfrm>
                <a:off x="1509321" y="2619325"/>
                <a:ext cx="380520" cy="90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4B0FFC8C-5648-09E6-A751-67626DDA98E8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491681" y="2511685"/>
                  <a:ext cx="41616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0EE80608-7BC2-3B04-D4D4-063ED39985D4}"/>
                    </a:ext>
                  </a:extLst>
                </p14:cNvPr>
                <p14:cNvContentPartPr/>
                <p14:nvPr userDrawn="1"/>
              </p14:nvContentPartPr>
              <p14:xfrm>
                <a:off x="1509321" y="2675845"/>
                <a:ext cx="393120" cy="482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0EE80608-7BC2-3B04-D4D4-063ED39985D4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491681" y="2567845"/>
                  <a:ext cx="42876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38D2C2E-0873-7F8B-14D5-640BB89EC304}"/>
                    </a:ext>
                  </a:extLst>
                </p14:cNvPr>
                <p14:cNvContentPartPr/>
                <p14:nvPr userDrawn="1"/>
              </p14:nvContentPartPr>
              <p14:xfrm>
                <a:off x="1467561" y="2852245"/>
                <a:ext cx="421200" cy="54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38D2C2E-0873-7F8B-14D5-640BB89EC304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449561" y="2744245"/>
                  <a:ext cx="45684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5B579801-53AB-684B-B41C-C88B3B632B18}"/>
                    </a:ext>
                  </a:extLst>
                </p14:cNvPr>
                <p14:cNvContentPartPr/>
                <p14:nvPr userDrawn="1"/>
              </p14:nvContentPartPr>
              <p14:xfrm>
                <a:off x="1538841" y="2952685"/>
                <a:ext cx="407520" cy="435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5B579801-53AB-684B-B41C-C88B3B632B18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521201" y="2845045"/>
                  <a:ext cx="443160" cy="25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2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00806F0D-C266-8D8D-55AC-769F027A4E2E}"/>
                    </a:ext>
                  </a:extLst>
                </p14:cNvPr>
                <p14:cNvContentPartPr/>
                <p14:nvPr userDrawn="1"/>
              </p14:nvContentPartPr>
              <p14:xfrm>
                <a:off x="1491681" y="2835325"/>
                <a:ext cx="339840" cy="795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00806F0D-C266-8D8D-55AC-769F027A4E2E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473681" y="2727685"/>
                  <a:ext cx="37548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38A3E7A8-ECE2-65F8-C926-C507D2E91648}"/>
                    </a:ext>
                  </a:extLst>
                </p14:cNvPr>
                <p14:cNvContentPartPr/>
                <p14:nvPr userDrawn="1"/>
              </p14:nvContentPartPr>
              <p14:xfrm>
                <a:off x="1526601" y="3047005"/>
                <a:ext cx="426240" cy="1069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38A3E7A8-ECE2-65F8-C926-C507D2E91648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508961" y="2939005"/>
                  <a:ext cx="46188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3DA0CE6A-6C1C-8107-DF80-0EE07C896CB2}"/>
                    </a:ext>
                  </a:extLst>
                </p14:cNvPr>
                <p14:cNvContentPartPr/>
                <p14:nvPr userDrawn="1"/>
              </p14:nvContentPartPr>
              <p14:xfrm>
                <a:off x="1587801" y="3171565"/>
                <a:ext cx="441000" cy="439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3DA0CE6A-6C1C-8107-DF80-0EE07C896CB2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569801" y="3063565"/>
                  <a:ext cx="47664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DE2F2821-DAF9-5C95-2D2C-2F4C64EC6E96}"/>
                    </a:ext>
                  </a:extLst>
                </p14:cNvPr>
                <p14:cNvContentPartPr/>
                <p14:nvPr userDrawn="1"/>
              </p14:nvContentPartPr>
              <p14:xfrm>
                <a:off x="1607961" y="2701045"/>
                <a:ext cx="256320" cy="648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DE2F2821-DAF9-5C95-2D2C-2F4C64EC6E96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589961" y="2593045"/>
                  <a:ext cx="291960" cy="280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0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F2521398-BC86-7F61-8166-B971E271D164}"/>
                  </a:ext>
                </a:extLst>
              </p14:cNvPr>
              <p14:cNvContentPartPr/>
              <p14:nvPr userDrawn="1"/>
            </p14:nvContentPartPr>
            <p14:xfrm>
              <a:off x="1543238" y="1840313"/>
              <a:ext cx="219240" cy="100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F2521398-BC86-7F61-8166-B971E271D164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525238" y="1732673"/>
                <a:ext cx="254880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2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2918F868-5EBB-9918-FAA7-B81C826807E5}"/>
                  </a:ext>
                </a:extLst>
              </p14:cNvPr>
              <p14:cNvContentPartPr/>
              <p14:nvPr userDrawn="1"/>
            </p14:nvContentPartPr>
            <p14:xfrm>
              <a:off x="1606598" y="2040113"/>
              <a:ext cx="145440" cy="583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2918F868-5EBB-9918-FAA7-B81C826807E5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588958" y="1932473"/>
                <a:ext cx="181080" cy="273960"/>
              </a:xfrm>
              <a:prstGeom prst="rect">
                <a:avLst/>
              </a:prstGeom>
            </p:spPr>
          </p:pic>
        </mc:Fallback>
      </mc:AlternateContent>
      <p:pic>
        <p:nvPicPr>
          <p:cNvPr id="57" name="Picture 56" descr="Picture 1">
            <a:extLst>
              <a:ext uri="{FF2B5EF4-FFF2-40B4-BE49-F238E27FC236}">
                <a16:creationId xmlns:a16="http://schemas.microsoft.com/office/drawing/2014/main" id="{0FCE8F19-0281-C8DE-48BB-61119A8D7F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4641" y="1117922"/>
            <a:ext cx="1763842" cy="139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Picture 6">
            <a:extLst>
              <a:ext uri="{FF2B5EF4-FFF2-40B4-BE49-F238E27FC236}">
                <a16:creationId xmlns:a16="http://schemas.microsoft.com/office/drawing/2014/main" id="{1DFE7E96-4385-4950-AB04-1FC7BB5D0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608" y="6043330"/>
            <a:ext cx="1578312" cy="723515"/>
          </a:xfrm>
          <a:prstGeom prst="rect">
            <a:avLst/>
          </a:prstGeom>
          <a:ln w="12700">
            <a:miter lim="400000"/>
          </a:ln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2F60BBDF-1612-A2C7-9F61-60C87336372D}"/>
              </a:ext>
            </a:extLst>
          </p:cNvPr>
          <p:cNvGrpSpPr/>
          <p:nvPr userDrawn="1"/>
        </p:nvGrpSpPr>
        <p:grpSpPr>
          <a:xfrm>
            <a:off x="127277" y="6243623"/>
            <a:ext cx="2604968" cy="527322"/>
            <a:chOff x="1040005" y="2821577"/>
            <a:chExt cx="3933930" cy="881241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F94EB02D-D164-4154-7BD0-ACF24C75B7EC}"/>
                </a:ext>
              </a:extLst>
            </p:cNvPr>
            <p:cNvSpPr/>
            <p:nvPr userDrawn="1"/>
          </p:nvSpPr>
          <p:spPr>
            <a:xfrm>
              <a:off x="1040005" y="2821577"/>
              <a:ext cx="3933930" cy="881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1" name="Picture 60" descr="Picture 8">
              <a:extLst>
                <a:ext uri="{FF2B5EF4-FFF2-40B4-BE49-F238E27FC236}">
                  <a16:creationId xmlns:a16="http://schemas.microsoft.com/office/drawing/2014/main" id="{2EFA66C2-C320-57EF-E3F9-648104896FB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8" b="-1"/>
            <a:stretch/>
          </p:blipFill>
          <p:spPr>
            <a:xfrm>
              <a:off x="1093713" y="2872531"/>
              <a:ext cx="3826515" cy="779333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39921593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C05D1-50DF-7CDF-FC73-A5944E247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A5CEB-8FA9-72C8-C041-70343293C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8D8C6C-34F5-18BD-3D3C-B37181F413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BC5223-9A89-CD57-217E-76D434135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AC8BEA-E95A-E85B-0DE1-410BB500C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E84D-47AB-43B1-ADC7-707CEBA56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8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D02C5-A9F4-2F00-BAA6-EF930B3F1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8A756A-DAA9-F574-26FD-A14B2DDE36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F81C26-EA13-D213-0C36-0CEDD14D86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84D71D-3F2D-C930-EFCF-6578D1E4B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F1999A-B465-8844-8301-15F2C4A7F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E84D-47AB-43B1-ADC7-707CEBA56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991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8B6F5-9692-41B9-3283-872875478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4F8442-3263-70FB-1EB6-4EDC4D629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92A12-C055-E406-7F87-6F8304A5D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65FF2-5319-5F55-768B-F84387ABA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E84D-47AB-43B1-ADC7-707CEBA56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670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DE6F79-FA61-C9C8-8A06-BF2CC4B817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9A83C2-77AD-F1AD-E46C-A860FBC0A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A0F0-045E-42C7-5120-36C163EC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ECEEB-845F-5B3A-F76D-113505DDC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E84D-47AB-43B1-ADC7-707CEBA56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563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F2A68-000F-0295-F02A-22919C7C2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BE7109-8E67-A981-70E8-9E3ADD552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97A261-3C70-4A6C-152C-631652249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E84D-47AB-43B1-ADC7-707CEBA56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798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09672-771F-53FC-C74E-5ED61769E9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39F3D2-EAC2-BA17-6EBB-1D80443482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40268E-99C5-F519-687E-B7BD9D4AD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111DD4-B037-26E3-4545-98DF505EC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5B11D-EC21-246A-9E5D-F11601E95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0A9A-802A-0245-81DB-CF50E265F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51251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67BAD-E860-B87B-8972-5CD7D915C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354BFC-167B-6965-9F07-72557CBF0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163D1A-7B3F-9906-A12F-E8EA88F87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371AC-7CD6-4320-4ACD-1196476F9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6795D-73EA-8A18-2E1F-D17377EC1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0A9A-802A-0245-81DB-CF50E265F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724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34328D-0628-49FB-120C-705265D09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09FDE-FD6B-8A08-119D-AF57F6BE8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All content copyright ©2023. James T. Lang.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4177976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57E98-B983-C222-6F11-732E7B81B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F25968-1A5A-A675-DFBE-6E519C768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B5E527-FA52-B756-748E-AECF59C53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F9A423-0186-F3E1-F2AF-3591F82DE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D2453-7747-9E5D-88A1-8825FF52A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0A9A-802A-0245-81DB-CF50E265F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0269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B384E-587C-F474-3210-D6B652BB9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4F0C7-C2A0-3073-84A8-98A75D9FCE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DBDD8E-20C8-5BCD-CBA6-6C02C83AC0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D4B786-CA0D-AD49-8537-9539F1260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7405B0-62F4-5158-679A-998A130E1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3C62BC-7C5F-15F5-908D-F2635A996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0A9A-802A-0245-81DB-CF50E265F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468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EDF6C-0585-7AD7-0C34-E648C892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C32F50-AEB6-B442-60B8-BF32D2779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FF350-4BA1-5580-63D7-710C20683E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414CA6-5FFF-1F1E-CFE2-76D293EC9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001C5A-C417-BEC0-E062-668BDC2FB0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FC245B-37E9-0337-2D8D-656789541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B1A6A7-8FBE-19EA-7267-2303CE205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E4C778-24F2-5CA9-2BF7-546568EA5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0A9A-802A-0245-81DB-CF50E265F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1496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76748-83C4-30C1-43E2-06F38CCF9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109693-837D-6D3E-A758-D332E870D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75B2EF-74A2-6574-A825-540134702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2A99FE-E950-DF4C-8C72-BB8B3CACE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0A9A-802A-0245-81DB-CF50E265F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7767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68A975-9997-5874-0D36-ABAD69B62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B6CE3D-2F88-2397-B8D7-46AC2F7C1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53AC12-67D7-1E6F-613F-6477CBB63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0A9A-802A-0245-81DB-CF50E265F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3671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318A0-F16B-513C-C34F-384460AEF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3EACB-8F5E-5C27-13E8-F98748905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2D8886-B5EA-8D45-1D76-E9A606DF7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A93915-93E4-8E2A-2126-F1742FB0C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6CAA6-C36C-CEFB-A9B3-58ADAFCF3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016108-AA7F-8A85-ACA3-482B51860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0A9A-802A-0245-81DB-CF50E265F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1289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D8F4E-D78D-C146-0814-1B7FFB79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A06CEE-15B1-7C0C-6510-38D207226C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3E20B6-E9E7-CC54-098C-70EE5B4466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421322-BFDC-F620-9FCF-0EF6EA0D2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64A0F3-18E7-E127-9029-2AE4CEAA7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9C4AD8-138E-8753-4E9C-1DC8D9051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0A9A-802A-0245-81DB-CF50E265F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0439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8CD3B-2D5D-CE23-E912-8E142EFC8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405FE3-1749-ACBF-3AFC-06F614C3D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792BA-39DA-0A81-719E-8F2EE5499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03BD7E-8683-AA65-7A03-15080DBE2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56ABB0-6DED-AD38-33BC-E6EFB4153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0A9A-802A-0245-81DB-CF50E265F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7186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53682E-C26E-A8D6-CC94-64377AFE85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957CB4-C75A-72F9-E628-F416AF62A0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937F8E-8EB5-5D51-8129-9E4F668EB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60043-3127-915B-69EA-7F1D006C7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B8258-D50D-E892-2594-2C3AFFFEB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0A9A-802A-0245-81DB-CF50E265F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560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34328D-0628-49FB-120C-705265D09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09FDE-FD6B-8A08-119D-AF57F6BE8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All content copyright ©2023. James T. Lang.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878995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34328D-0628-49FB-120C-705265D09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09FDE-FD6B-8A08-119D-AF57F6BE8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All content copyright ©2023. James T. Lang. All rights reserved</a:t>
            </a:r>
          </a:p>
        </p:txBody>
      </p:sp>
      <p:pic>
        <p:nvPicPr>
          <p:cNvPr id="3" name="Picture 2" descr="A bridge over a body of water&#10;&#10;Description automatically generated with low confidence">
            <a:extLst>
              <a:ext uri="{FF2B5EF4-FFF2-40B4-BE49-F238E27FC236}">
                <a16:creationId xmlns:a16="http://schemas.microsoft.com/office/drawing/2014/main" id="{7645DB0C-98B0-0063-515A-3E2872F117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5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DF6A3-337B-1452-7A0D-1EAF7E08B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All content copyright ©2023. James T. Lang. All rights reserved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04640-9694-7C4E-F449-3485544902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447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3" r:id="rId4"/>
    <p:sldLayoutId id="2147483698" r:id="rId5"/>
    <p:sldLayoutId id="2147483709" r:id="rId6"/>
    <p:sldLayoutId id="2147483717" r:id="rId7"/>
    <p:sldLayoutId id="2147483718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677" r:id="rId16"/>
    <p:sldLayoutId id="2147483696" r:id="rId17"/>
    <p:sldLayoutId id="2147483651" r:id="rId18"/>
    <p:sldLayoutId id="2147483664" r:id="rId19"/>
    <p:sldLayoutId id="2147483665" r:id="rId20"/>
    <p:sldLayoutId id="2147483719" r:id="rId21"/>
    <p:sldLayoutId id="2147483650" r:id="rId22"/>
    <p:sldLayoutId id="2147483678" r:id="rId23"/>
    <p:sldLayoutId id="2147483684" r:id="rId24"/>
    <p:sldLayoutId id="2147483681" r:id="rId25"/>
    <p:sldLayoutId id="2147483682" r:id="rId26"/>
    <p:sldLayoutId id="2147483683" r:id="rId27"/>
    <p:sldLayoutId id="2147483685" r:id="rId28"/>
    <p:sldLayoutId id="2147483697" r:id="rId29"/>
    <p:sldLayoutId id="2147483699" r:id="rId30"/>
    <p:sldLayoutId id="2147483702" r:id="rId31"/>
    <p:sldLayoutId id="2147483706" r:id="rId32"/>
    <p:sldLayoutId id="2147483708" r:id="rId33"/>
    <p:sldLayoutId id="2147483707" r:id="rId34"/>
    <p:sldLayoutId id="2147483679" r:id="rId35"/>
    <p:sldLayoutId id="2147483671" r:id="rId36"/>
    <p:sldLayoutId id="2147483672" r:id="rId37"/>
    <p:sldLayoutId id="2147483673" r:id="rId38"/>
    <p:sldLayoutId id="2147483674" r:id="rId39"/>
    <p:sldLayoutId id="2147483670" r:id="rId40"/>
    <p:sldLayoutId id="2147483686" r:id="rId41"/>
    <p:sldLayoutId id="2147483694" r:id="rId42"/>
    <p:sldLayoutId id="2147483700" r:id="rId43"/>
    <p:sldLayoutId id="2147483705" r:id="rId44"/>
    <p:sldLayoutId id="2147483652" r:id="rId45"/>
    <p:sldLayoutId id="2147483701" r:id="rId46"/>
    <p:sldLayoutId id="2147483703" r:id="rId47"/>
    <p:sldLayoutId id="2147483704" r:id="rId48"/>
    <p:sldLayoutId id="2147483675" r:id="rId49"/>
    <p:sldLayoutId id="2147483687" r:id="rId50"/>
    <p:sldLayoutId id="2147483693" r:id="rId51"/>
    <p:sldLayoutId id="2147483688" r:id="rId52"/>
    <p:sldLayoutId id="2147483689" r:id="rId53"/>
    <p:sldLayoutId id="2147483676" r:id="rId54"/>
    <p:sldLayoutId id="2147483680" r:id="rId55"/>
    <p:sldLayoutId id="2147483695" r:id="rId56"/>
    <p:sldLayoutId id="2147483690" r:id="rId57"/>
    <p:sldLayoutId id="2147483691" r:id="rId58"/>
    <p:sldLayoutId id="2147483692" r:id="rId59"/>
    <p:sldLayoutId id="2147483653" r:id="rId60"/>
    <p:sldLayoutId id="2147483654" r:id="rId61"/>
    <p:sldLayoutId id="2147483655" r:id="rId62"/>
    <p:sldLayoutId id="2147483656" r:id="rId63"/>
    <p:sldLayoutId id="2147483657" r:id="rId64"/>
    <p:sldLayoutId id="2147483658" r:id="rId65"/>
    <p:sldLayoutId id="2147483659" r:id="rId66"/>
    <p:sldLayoutId id="2147483660" r:id="rId6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77447F-596B-D0E6-402A-6757CBB5A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876CD-698C-D4F7-AF0C-38FAE7C59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561F-9787-352E-D29C-DE1205C373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F1687D-60CC-8440-92D5-8540EC0471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92FF0-2E47-492F-B730-F92BF5352F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EA0A9A-802A-0245-81DB-CF50E265F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857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hyperlink" Target="https://colinmarine.com/" TargetMode="External"/><Relationship Id="rId7" Type="http://schemas.openxmlformats.org/officeDocument/2006/relationships/hyperlink" Target="https://www.waterfrontpropertylaw.com/blog/posts/kings-grant-confers-private-ownership-of-submerged-va-land/" TargetMode="External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2.xml"/><Relationship Id="rId6" Type="http://schemas.openxmlformats.org/officeDocument/2006/relationships/hyperlink" Target="https://www.waterfrontpropertylaw.com/blog/posts/what-is-a-riparian-area-under-virginia-law/" TargetMode="External"/><Relationship Id="rId5" Type="http://schemas.openxmlformats.org/officeDocument/2006/relationships/hyperlink" Target="https://www.waterfrontpropertylaw.com/blog/posts/building-pier-in-virginia/" TargetMode="External"/><Relationship Id="rId4" Type="http://schemas.openxmlformats.org/officeDocument/2006/relationships/hyperlink" Target="https://mrc.virginia.gov/regulations/hm-permits.sht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hyperlink" Target="mailto:jlang@pendercoward.com" TargetMode="Externa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83.jpeg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AD533C0-B75F-3052-E1D5-C795BDC59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696" y="4173064"/>
            <a:ext cx="10515600" cy="905691"/>
          </a:xfrm>
        </p:spPr>
        <p:txBody>
          <a:bodyPr/>
          <a:lstStyle/>
          <a:p>
            <a:r>
              <a:rPr lang="en-US" dirty="0"/>
              <a:t>How To Build A Pier in Virginia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2D0954B-EF6D-F4DF-08F3-66348C2F5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056614"/>
            <a:ext cx="10515600" cy="550999"/>
          </a:xfrm>
        </p:spPr>
        <p:txBody>
          <a:bodyPr/>
          <a:lstStyle/>
          <a:p>
            <a:r>
              <a:rPr lang="en-US" dirty="0"/>
              <a:t>                  Jim Lang and Joe Keffler                         June 23,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526471-6968-E707-FC99-5DA0DE381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19809" y="6215664"/>
            <a:ext cx="2238375" cy="550998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content copyright ©2023. James T. Lang. All rights reserved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DD6BC73-AA7F-A0FE-2168-D01889612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E84D-47AB-43B1-ADC7-707CEBA5633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6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862C9-F6EB-E012-DD9C-CCB2F441E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E96DA-9114-5B9A-C2B1-1A3E7B6B3A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arpenter using a pencil to mark a point along a measuring tape on a piece of wood">
            <a:extLst>
              <a:ext uri="{FF2B5EF4-FFF2-40B4-BE49-F238E27FC236}">
                <a16:creationId xmlns:a16="http://schemas.microsoft.com/office/drawing/2014/main" id="{4F072982-0566-7802-7801-CA255E0460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7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005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348B78C-8619-ED5A-E216-8DC55DB27F44}"/>
              </a:ext>
            </a:extLst>
          </p:cNvPr>
          <p:cNvSpPr/>
          <p:nvPr/>
        </p:nvSpPr>
        <p:spPr>
          <a:xfrm>
            <a:off x="1289305" y="1273285"/>
            <a:ext cx="9729216" cy="4351338"/>
          </a:xfrm>
          <a:prstGeom prst="roundRect">
            <a:avLst>
              <a:gd name="adj" fmla="val 10950"/>
            </a:avLst>
          </a:prstGeom>
          <a:solidFill>
            <a:schemeClr val="bg1">
              <a:lumMod val="95000"/>
              <a:alpha val="76000"/>
            </a:schemeClr>
          </a:solidFill>
          <a:ln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5354BE0-4CC9-FB29-3375-3ED34FE5F07F}"/>
              </a:ext>
            </a:extLst>
          </p:cNvPr>
          <p:cNvSpPr txBox="1">
            <a:spLocks/>
          </p:cNvSpPr>
          <p:nvPr/>
        </p:nvSpPr>
        <p:spPr>
          <a:xfrm>
            <a:off x="146304" y="185739"/>
            <a:ext cx="11722607" cy="635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</a:rPr>
              <a:t>How To Find A Reputable Pier Construction Contractor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1D03856-DFA5-FF62-1ADD-AF03091DA928}"/>
              </a:ext>
            </a:extLst>
          </p:cNvPr>
          <p:cNvSpPr txBox="1">
            <a:spLocks/>
          </p:cNvSpPr>
          <p:nvPr/>
        </p:nvSpPr>
        <p:spPr>
          <a:xfrm>
            <a:off x="2327031" y="1370869"/>
            <a:ext cx="765516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latin typeface="Calibri" panose="020F0502020204030204"/>
                <a:cs typeface="+mn-cs"/>
              </a:rPr>
              <a:t>Contractors License</a:t>
            </a:r>
          </a:p>
          <a:p>
            <a:pPr lvl="1">
              <a:defRPr/>
            </a:pPr>
            <a:r>
              <a:rPr lang="en-US" dirty="0">
                <a:latin typeface="Calibri" panose="020F0502020204030204"/>
                <a:cs typeface="+mn-cs"/>
              </a:rPr>
              <a:t>Correct Class</a:t>
            </a:r>
          </a:p>
          <a:p>
            <a:pPr lvl="1">
              <a:defRPr/>
            </a:pPr>
            <a:r>
              <a:rPr lang="en-US" dirty="0">
                <a:latin typeface="Calibri" panose="020F0502020204030204"/>
                <a:cs typeface="+mn-cs"/>
              </a:rPr>
              <a:t>Correct City and State</a:t>
            </a:r>
          </a:p>
          <a:p>
            <a:pPr>
              <a:defRPr/>
            </a:pPr>
            <a:r>
              <a:rPr lang="en-US" dirty="0">
                <a:latin typeface="Calibri" panose="020F0502020204030204"/>
                <a:cs typeface="+mn-cs"/>
              </a:rPr>
              <a:t>Insurance</a:t>
            </a:r>
          </a:p>
          <a:p>
            <a:pPr lvl="1">
              <a:defRPr/>
            </a:pPr>
            <a:r>
              <a:rPr lang="en-US" dirty="0">
                <a:latin typeface="Calibri" panose="020F0502020204030204"/>
                <a:cs typeface="+mn-cs"/>
              </a:rPr>
              <a:t>Marine Liability </a:t>
            </a:r>
          </a:p>
          <a:p>
            <a:pPr lvl="1">
              <a:defRPr/>
            </a:pPr>
            <a:r>
              <a:rPr lang="en-US" dirty="0">
                <a:latin typeface="Calibri" panose="020F0502020204030204"/>
                <a:cs typeface="+mn-cs"/>
              </a:rPr>
              <a:t>Workers Compensation</a:t>
            </a:r>
          </a:p>
          <a:p>
            <a:pPr lvl="1">
              <a:defRPr/>
            </a:pPr>
            <a:r>
              <a:rPr lang="en-US" dirty="0">
                <a:latin typeface="Calibri" panose="020F0502020204030204"/>
                <a:cs typeface="+mn-cs"/>
              </a:rPr>
              <a:t>United States Longshore &amp; Harbor Workers Coverage</a:t>
            </a:r>
          </a:p>
          <a:p>
            <a:pPr>
              <a:defRPr/>
            </a:pPr>
            <a:r>
              <a:rPr lang="en-US" dirty="0">
                <a:latin typeface="Calibri" panose="020F0502020204030204"/>
                <a:cs typeface="+mn-cs"/>
              </a:rPr>
              <a:t>Additional Due Diligence</a:t>
            </a:r>
          </a:p>
          <a:p>
            <a:pPr lvl="1">
              <a:defRPr/>
            </a:pPr>
            <a:r>
              <a:rPr lang="en-US" dirty="0">
                <a:latin typeface="Calibri" panose="020F0502020204030204"/>
                <a:cs typeface="+mn-cs"/>
              </a:rPr>
              <a:t>Reviews &amp; word-of-mouth experiences</a:t>
            </a:r>
          </a:p>
          <a:p>
            <a:pPr lvl="1">
              <a:defRPr/>
            </a:pPr>
            <a:r>
              <a:rPr lang="en-US" dirty="0">
                <a:latin typeface="Calibri" panose="020F0502020204030204"/>
                <a:cs typeface="+mn-cs"/>
              </a:rPr>
              <a:t>Ask to tour contractor’s previous projects</a:t>
            </a:r>
          </a:p>
          <a:p>
            <a:endParaRPr lang="en-US" dirty="0"/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A3B9E57E-0E87-C527-779C-3C59A5A34747}"/>
              </a:ext>
            </a:extLst>
          </p:cNvPr>
          <p:cNvSpPr/>
          <p:nvPr/>
        </p:nvSpPr>
        <p:spPr>
          <a:xfrm>
            <a:off x="3341075" y="6310036"/>
            <a:ext cx="8848464" cy="490317"/>
          </a:xfrm>
          <a:prstGeom prst="leftArrow">
            <a:avLst>
              <a:gd name="adj1" fmla="val 100000"/>
              <a:gd name="adj2" fmla="val 12343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F3D25D-5287-3721-E2EF-EED27804D298}"/>
              </a:ext>
            </a:extLst>
          </p:cNvPr>
          <p:cNvGrpSpPr/>
          <p:nvPr/>
        </p:nvGrpSpPr>
        <p:grpSpPr>
          <a:xfrm>
            <a:off x="157896" y="6246079"/>
            <a:ext cx="2942912" cy="554432"/>
            <a:chOff x="1040005" y="2821577"/>
            <a:chExt cx="3933930" cy="88124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7F0DAC2-D5C1-5A3E-C8F1-559E77048965}"/>
                </a:ext>
              </a:extLst>
            </p:cNvPr>
            <p:cNvSpPr/>
            <p:nvPr userDrawn="1"/>
          </p:nvSpPr>
          <p:spPr>
            <a:xfrm>
              <a:off x="1040005" y="2821577"/>
              <a:ext cx="3933930" cy="881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Picture 8">
              <a:extLst>
                <a:ext uri="{FF2B5EF4-FFF2-40B4-BE49-F238E27FC236}">
                  <a16:creationId xmlns:a16="http://schemas.microsoft.com/office/drawing/2014/main" id="{8CF01138-2598-550E-7D66-BC190CCC606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8" b="-1"/>
            <a:stretch/>
          </p:blipFill>
          <p:spPr>
            <a:xfrm>
              <a:off x="1093713" y="2872531"/>
              <a:ext cx="3826515" cy="77933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010282-1C25-B3C1-A956-C80F937C4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All content copyright ©2023. James T. Lang.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EBB69A-ACC4-30DE-0A08-EAFC0BDB8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E84D-47AB-43B1-ADC7-707CEBA56338}" type="slidenum">
              <a:rPr lang="en-US" smtClean="0">
                <a:solidFill>
                  <a:schemeClr val="bg1"/>
                </a:solidFill>
              </a:rPr>
              <a:pPr/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106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35009A-C24C-C2AF-CF67-1FB4C94B91D0}"/>
              </a:ext>
            </a:extLst>
          </p:cNvPr>
          <p:cNvSpPr txBox="1">
            <a:spLocks/>
          </p:cNvSpPr>
          <p:nvPr/>
        </p:nvSpPr>
        <p:spPr>
          <a:xfrm>
            <a:off x="7991475" y="1066800"/>
            <a:ext cx="4038600" cy="5033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Building Permit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Pier Options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Design &amp; Layout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Boat Lifts, Boat Houses, Floating Docks,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Materials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Order of Operations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Mobilization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Pile Installation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Framing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Decking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Accessories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58FFC9-7453-BC2A-D7EE-95426CA85734}"/>
              </a:ext>
            </a:extLst>
          </p:cNvPr>
          <p:cNvSpPr/>
          <p:nvPr/>
        </p:nvSpPr>
        <p:spPr>
          <a:xfrm>
            <a:off x="0" y="0"/>
            <a:ext cx="7831074" cy="6768448"/>
          </a:xfrm>
          <a:prstGeom prst="rect">
            <a:avLst/>
          </a:prstGeom>
          <a:gradFill flip="none" rotWithShape="1">
            <a:gsLst>
              <a:gs pos="7800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75000"/>
                </a:schemeClr>
              </a:gs>
              <a:gs pos="52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08CC629-A744-86FD-8D96-1541F8919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5" y="163144"/>
            <a:ext cx="4343400" cy="732205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Pier Construction Process</a:t>
            </a:r>
          </a:p>
        </p:txBody>
      </p:sp>
      <p:pic>
        <p:nvPicPr>
          <p:cNvPr id="5" name="Content Placeholder 4" descr="A picture containing outdoor, water, winter, dock&#10;&#10;Description automatically generated">
            <a:extLst>
              <a:ext uri="{FF2B5EF4-FFF2-40B4-BE49-F238E27FC236}">
                <a16:creationId xmlns:a16="http://schemas.microsoft.com/office/drawing/2014/main" id="{8D447940-43DC-5A8E-E31F-C4BF12DABF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145985" y="92944"/>
            <a:ext cx="3938954" cy="7003895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Arrow: Left 8">
            <a:extLst>
              <a:ext uri="{FF2B5EF4-FFF2-40B4-BE49-F238E27FC236}">
                <a16:creationId xmlns:a16="http://schemas.microsoft.com/office/drawing/2014/main" id="{A532DE1C-11B6-C7B0-E5F5-E25C5EE1E4E1}"/>
              </a:ext>
            </a:extLst>
          </p:cNvPr>
          <p:cNvSpPr/>
          <p:nvPr/>
        </p:nvSpPr>
        <p:spPr>
          <a:xfrm>
            <a:off x="3341075" y="6278131"/>
            <a:ext cx="8848464" cy="490317"/>
          </a:xfrm>
          <a:prstGeom prst="leftArrow">
            <a:avLst>
              <a:gd name="adj1" fmla="val 100000"/>
              <a:gd name="adj2" fmla="val 12343"/>
            </a:avLst>
          </a:prstGeom>
          <a:solidFill>
            <a:schemeClr val="accent1">
              <a:lumMod val="75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9532C7-9F71-5930-8013-2C8F652EF3D8}"/>
              </a:ext>
            </a:extLst>
          </p:cNvPr>
          <p:cNvGrpSpPr/>
          <p:nvPr/>
        </p:nvGrpSpPr>
        <p:grpSpPr>
          <a:xfrm>
            <a:off x="157896" y="6246079"/>
            <a:ext cx="2942912" cy="554432"/>
            <a:chOff x="1040005" y="2821577"/>
            <a:chExt cx="3933930" cy="88124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3E5395-1BE5-0B67-2FAD-B4DCEA043438}"/>
                </a:ext>
              </a:extLst>
            </p:cNvPr>
            <p:cNvSpPr/>
            <p:nvPr userDrawn="1"/>
          </p:nvSpPr>
          <p:spPr>
            <a:xfrm>
              <a:off x="1040005" y="2821577"/>
              <a:ext cx="3933930" cy="881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 descr="Picture 8">
              <a:extLst>
                <a:ext uri="{FF2B5EF4-FFF2-40B4-BE49-F238E27FC236}">
                  <a16:creationId xmlns:a16="http://schemas.microsoft.com/office/drawing/2014/main" id="{7B91CF90-F610-5531-83CA-233506006E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8" b="-1"/>
            <a:stretch/>
          </p:blipFill>
          <p:spPr>
            <a:xfrm>
              <a:off x="1093713" y="2872531"/>
              <a:ext cx="3826515" cy="77933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A86801-6BE9-A455-5E88-DC08A0860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8726" y="6335091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content copyright ©2023. James T. Lang. All rights reserved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22B70A-8A99-9C87-1785-0FFB6FA44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0726" y="6335091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EA0A9A-802A-0245-81DB-CF50E265F6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430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35009A-C24C-C2AF-CF67-1FB4C94B91D0}"/>
              </a:ext>
            </a:extLst>
          </p:cNvPr>
          <p:cNvSpPr txBox="1">
            <a:spLocks/>
          </p:cNvSpPr>
          <p:nvPr/>
        </p:nvSpPr>
        <p:spPr>
          <a:xfrm>
            <a:off x="7991475" y="1066800"/>
            <a:ext cx="4038600" cy="5033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Building Permit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Pier Options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Design &amp; Layout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Boat Lifts, Boat Houses, Floating Docks,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Materials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Order of Operations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Mobilization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Pile Installation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Framing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Decking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Accessories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58FFC9-7453-BC2A-D7EE-95426CA85734}"/>
              </a:ext>
            </a:extLst>
          </p:cNvPr>
          <p:cNvSpPr/>
          <p:nvPr/>
        </p:nvSpPr>
        <p:spPr>
          <a:xfrm>
            <a:off x="0" y="0"/>
            <a:ext cx="7831074" cy="6768448"/>
          </a:xfrm>
          <a:prstGeom prst="rect">
            <a:avLst/>
          </a:prstGeom>
          <a:gradFill flip="none" rotWithShape="1">
            <a:gsLst>
              <a:gs pos="7800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75000"/>
                </a:schemeClr>
              </a:gs>
              <a:gs pos="52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08CC629-A744-86FD-8D96-1541F8919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5" y="163144"/>
            <a:ext cx="4343400" cy="732205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Pier Construction Process</a:t>
            </a: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A532DE1C-11B6-C7B0-E5F5-E25C5EE1E4E1}"/>
              </a:ext>
            </a:extLst>
          </p:cNvPr>
          <p:cNvSpPr/>
          <p:nvPr/>
        </p:nvSpPr>
        <p:spPr>
          <a:xfrm>
            <a:off x="3341075" y="6278131"/>
            <a:ext cx="8848464" cy="490317"/>
          </a:xfrm>
          <a:prstGeom prst="leftArrow">
            <a:avLst>
              <a:gd name="adj1" fmla="val 100000"/>
              <a:gd name="adj2" fmla="val 12343"/>
            </a:avLst>
          </a:prstGeom>
          <a:solidFill>
            <a:schemeClr val="accent1">
              <a:lumMod val="75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9532C7-9F71-5930-8013-2C8F652EF3D8}"/>
              </a:ext>
            </a:extLst>
          </p:cNvPr>
          <p:cNvGrpSpPr/>
          <p:nvPr/>
        </p:nvGrpSpPr>
        <p:grpSpPr>
          <a:xfrm>
            <a:off x="157896" y="6246079"/>
            <a:ext cx="2942912" cy="554432"/>
            <a:chOff x="1040005" y="2821577"/>
            <a:chExt cx="3933930" cy="88124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3E5395-1BE5-0B67-2FAD-B4DCEA043438}"/>
                </a:ext>
              </a:extLst>
            </p:cNvPr>
            <p:cNvSpPr/>
            <p:nvPr userDrawn="1"/>
          </p:nvSpPr>
          <p:spPr>
            <a:xfrm>
              <a:off x="1040005" y="2821577"/>
              <a:ext cx="3933930" cy="881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 descr="Picture 8">
              <a:extLst>
                <a:ext uri="{FF2B5EF4-FFF2-40B4-BE49-F238E27FC236}">
                  <a16:creationId xmlns:a16="http://schemas.microsoft.com/office/drawing/2014/main" id="{7B91CF90-F610-5531-83CA-233506006E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8" b="-1"/>
            <a:stretch/>
          </p:blipFill>
          <p:spPr>
            <a:xfrm>
              <a:off x="1093713" y="2872531"/>
              <a:ext cx="3826515" cy="77933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A86801-6BE9-A455-5E88-DC08A0860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8726" y="6335091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content copyright ©2023. James T. Lang. All rights reserved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22B70A-8A99-9C87-1785-0FFB6FA44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0726" y="6335091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EA0A9A-802A-0245-81DB-CF50E265F6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Content Placeholder 4" descr="A picture containing outdoor, water, sky, cloud&#10;&#10;Description automatically generated">
            <a:extLst>
              <a:ext uri="{FF2B5EF4-FFF2-40B4-BE49-F238E27FC236}">
                <a16:creationId xmlns:a16="http://schemas.microsoft.com/office/drawing/2014/main" id="{9CB741C8-2EFC-8F20-270B-5776E9C1E5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251" y="1612867"/>
            <a:ext cx="7019515" cy="3947746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889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7176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35009A-C24C-C2AF-CF67-1FB4C94B91D0}"/>
              </a:ext>
            </a:extLst>
          </p:cNvPr>
          <p:cNvSpPr txBox="1">
            <a:spLocks/>
          </p:cNvSpPr>
          <p:nvPr/>
        </p:nvSpPr>
        <p:spPr>
          <a:xfrm>
            <a:off x="7991475" y="1066800"/>
            <a:ext cx="4038600" cy="5033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Building Permit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Pier Options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Design &amp; Layout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Boat Lifts, Boat Houses, Floating Docks,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Materials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Order of Operations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Mobilization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Pile Installation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Framing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Decking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Accessories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58FFC9-7453-BC2A-D7EE-95426CA85734}"/>
              </a:ext>
            </a:extLst>
          </p:cNvPr>
          <p:cNvSpPr/>
          <p:nvPr/>
        </p:nvSpPr>
        <p:spPr>
          <a:xfrm>
            <a:off x="0" y="0"/>
            <a:ext cx="7831074" cy="6768448"/>
          </a:xfrm>
          <a:prstGeom prst="rect">
            <a:avLst/>
          </a:prstGeom>
          <a:gradFill flip="none" rotWithShape="1">
            <a:gsLst>
              <a:gs pos="7800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75000"/>
                </a:schemeClr>
              </a:gs>
              <a:gs pos="52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08CC629-A744-86FD-8D96-1541F8919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5" y="163144"/>
            <a:ext cx="4343400" cy="732205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Pier Construction Process</a:t>
            </a: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A532DE1C-11B6-C7B0-E5F5-E25C5EE1E4E1}"/>
              </a:ext>
            </a:extLst>
          </p:cNvPr>
          <p:cNvSpPr/>
          <p:nvPr/>
        </p:nvSpPr>
        <p:spPr>
          <a:xfrm>
            <a:off x="3341075" y="6278131"/>
            <a:ext cx="8848464" cy="490317"/>
          </a:xfrm>
          <a:prstGeom prst="leftArrow">
            <a:avLst>
              <a:gd name="adj1" fmla="val 100000"/>
              <a:gd name="adj2" fmla="val 12343"/>
            </a:avLst>
          </a:prstGeom>
          <a:solidFill>
            <a:schemeClr val="accent1">
              <a:lumMod val="75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9532C7-9F71-5930-8013-2C8F652EF3D8}"/>
              </a:ext>
            </a:extLst>
          </p:cNvPr>
          <p:cNvGrpSpPr/>
          <p:nvPr/>
        </p:nvGrpSpPr>
        <p:grpSpPr>
          <a:xfrm>
            <a:off x="157896" y="6246079"/>
            <a:ext cx="2942912" cy="554432"/>
            <a:chOff x="1040005" y="2821577"/>
            <a:chExt cx="3933930" cy="88124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3E5395-1BE5-0B67-2FAD-B4DCEA043438}"/>
                </a:ext>
              </a:extLst>
            </p:cNvPr>
            <p:cNvSpPr/>
            <p:nvPr userDrawn="1"/>
          </p:nvSpPr>
          <p:spPr>
            <a:xfrm>
              <a:off x="1040005" y="2821577"/>
              <a:ext cx="3933930" cy="881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 descr="Picture 8">
              <a:extLst>
                <a:ext uri="{FF2B5EF4-FFF2-40B4-BE49-F238E27FC236}">
                  <a16:creationId xmlns:a16="http://schemas.microsoft.com/office/drawing/2014/main" id="{7B91CF90-F610-5531-83CA-233506006E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8" b="-1"/>
            <a:stretch/>
          </p:blipFill>
          <p:spPr>
            <a:xfrm>
              <a:off x="1093713" y="2872531"/>
              <a:ext cx="3826515" cy="77933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A86801-6BE9-A455-5E88-DC08A0860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8726" y="6335091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content copyright ©2023. James T. Lang. All rights reserved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22B70A-8A99-9C87-1785-0FFB6FA44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0726" y="6335091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EA0A9A-802A-0245-81DB-CF50E265F6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Content Placeholder 4" descr="A wooden dock on a lake&#10;&#10;Description automatically generated with low confidence">
            <a:extLst>
              <a:ext uri="{FF2B5EF4-FFF2-40B4-BE49-F238E27FC236}">
                <a16:creationId xmlns:a16="http://schemas.microsoft.com/office/drawing/2014/main" id="{C69CD07F-7855-C217-8A92-B00AF378C5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1" y="1607598"/>
            <a:ext cx="7003883" cy="3938954"/>
          </a:xfrm>
          <a:prstGeom prst="rect">
            <a:avLst/>
          </a:prstGeom>
          <a:effectLst>
            <a:outerShdw blurRad="889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9875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Pile of American dollar banknotes">
            <a:extLst>
              <a:ext uri="{FF2B5EF4-FFF2-40B4-BE49-F238E27FC236}">
                <a16:creationId xmlns:a16="http://schemas.microsoft.com/office/drawing/2014/main" id="{B40E8619-5838-AD5E-AEC6-B9601F4BF9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25" y="0"/>
            <a:ext cx="11610973" cy="676844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1241A-C998-8B44-EA82-6B4029AEF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" y="1571625"/>
            <a:ext cx="3822189" cy="3867150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Main Cost Drivers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Construction Access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Overall Length &amp; Square Footage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Additional Waterfront Structures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Decking Material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EE7A129-358D-4172-F981-A640CC897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" y="117475"/>
            <a:ext cx="3822189" cy="53975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Pier Pricing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5BDB18A-E549-831A-0C40-ACFA65071A03}"/>
              </a:ext>
            </a:extLst>
          </p:cNvPr>
          <p:cNvGrpSpPr/>
          <p:nvPr/>
        </p:nvGrpSpPr>
        <p:grpSpPr>
          <a:xfrm>
            <a:off x="157896" y="6246079"/>
            <a:ext cx="2942912" cy="554432"/>
            <a:chOff x="1040005" y="2821577"/>
            <a:chExt cx="3933930" cy="88124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FEB2CA1-10CC-BAB9-1178-44CFA04A836C}"/>
                </a:ext>
              </a:extLst>
            </p:cNvPr>
            <p:cNvSpPr/>
            <p:nvPr userDrawn="1"/>
          </p:nvSpPr>
          <p:spPr>
            <a:xfrm>
              <a:off x="1040005" y="2821577"/>
              <a:ext cx="3933930" cy="881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16" descr="Picture 8">
              <a:extLst>
                <a:ext uri="{FF2B5EF4-FFF2-40B4-BE49-F238E27FC236}">
                  <a16:creationId xmlns:a16="http://schemas.microsoft.com/office/drawing/2014/main" id="{BD8EDE25-1BB1-249B-4B56-3B8AF26BDD8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8" b="-1"/>
            <a:stretch/>
          </p:blipFill>
          <p:spPr>
            <a:xfrm>
              <a:off x="1093713" y="2872531"/>
              <a:ext cx="3826515" cy="77933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CD79B6B-011D-524A-B300-2524D6EC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content copyright ©2023. James T. Lang. All rights reserved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A4B4A97-4A50-DFCA-C81D-C4DA781BB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EA0A9A-802A-0245-81DB-CF50E265F6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D98CBAF6-A68D-2075-E0A0-804ACB4000BF}"/>
              </a:ext>
            </a:extLst>
          </p:cNvPr>
          <p:cNvSpPr/>
          <p:nvPr/>
        </p:nvSpPr>
        <p:spPr>
          <a:xfrm>
            <a:off x="3341075" y="6278131"/>
            <a:ext cx="8848464" cy="490317"/>
          </a:xfrm>
          <a:prstGeom prst="leftArrow">
            <a:avLst>
              <a:gd name="adj1" fmla="val 100000"/>
              <a:gd name="adj2" fmla="val 12343"/>
            </a:avLst>
          </a:prstGeom>
          <a:solidFill>
            <a:schemeClr val="accent1">
              <a:lumMod val="75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949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outdoor, tree, water, plant&#10;&#10;Description automatically generated">
            <a:extLst>
              <a:ext uri="{FF2B5EF4-FFF2-40B4-BE49-F238E27FC236}">
                <a16:creationId xmlns:a16="http://schemas.microsoft.com/office/drawing/2014/main" id="{FECF12DC-4635-297B-CF51-8A72F482A7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2"/>
            <a:ext cx="12191980" cy="67671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8DF4B9-B1CD-A0C2-127F-C7ABDDB3C15E}"/>
              </a:ext>
            </a:extLst>
          </p:cNvPr>
          <p:cNvSpPr txBox="1"/>
          <p:nvPr/>
        </p:nvSpPr>
        <p:spPr>
          <a:xfrm>
            <a:off x="851338" y="1250732"/>
            <a:ext cx="2995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10,000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E1FDC2-172C-3F96-9A01-B30025F6B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" y="117475"/>
            <a:ext cx="3822189" cy="53975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Pier Pricing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2DF46-CA38-0E94-C01C-4DDF3A4D0769}"/>
              </a:ext>
            </a:extLst>
          </p:cNvPr>
          <p:cNvSpPr txBox="1">
            <a:spLocks/>
          </p:cNvSpPr>
          <p:nvPr/>
        </p:nvSpPr>
        <p:spPr>
          <a:xfrm>
            <a:off x="7289283" y="3645860"/>
            <a:ext cx="3822189" cy="2382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Main Cost Drivers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Construction Access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Overall Length &amp; Square Footage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Additional Waterfront Structures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Decking Material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0FB986F4-2640-2681-9BB1-BABBC596ED7E}"/>
              </a:ext>
            </a:extLst>
          </p:cNvPr>
          <p:cNvSpPr/>
          <p:nvPr/>
        </p:nvSpPr>
        <p:spPr>
          <a:xfrm>
            <a:off x="3341075" y="6278131"/>
            <a:ext cx="8848464" cy="490317"/>
          </a:xfrm>
          <a:prstGeom prst="leftArrow">
            <a:avLst>
              <a:gd name="adj1" fmla="val 100000"/>
              <a:gd name="adj2" fmla="val 12343"/>
            </a:avLst>
          </a:prstGeom>
          <a:solidFill>
            <a:schemeClr val="accent1">
              <a:lumMod val="75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83769D5-89D5-6755-A108-E3E6C9276E12}"/>
              </a:ext>
            </a:extLst>
          </p:cNvPr>
          <p:cNvGrpSpPr/>
          <p:nvPr/>
        </p:nvGrpSpPr>
        <p:grpSpPr>
          <a:xfrm>
            <a:off x="157896" y="6246079"/>
            <a:ext cx="2942912" cy="554432"/>
            <a:chOff x="1040005" y="2821577"/>
            <a:chExt cx="3933930" cy="88124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BCFDD62-13E0-35B6-8A88-28B68E07CD84}"/>
                </a:ext>
              </a:extLst>
            </p:cNvPr>
            <p:cNvSpPr/>
            <p:nvPr userDrawn="1"/>
          </p:nvSpPr>
          <p:spPr>
            <a:xfrm>
              <a:off x="1040005" y="2821577"/>
              <a:ext cx="3933930" cy="881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 descr="Picture 8">
              <a:extLst>
                <a:ext uri="{FF2B5EF4-FFF2-40B4-BE49-F238E27FC236}">
                  <a16:creationId xmlns:a16="http://schemas.microsoft.com/office/drawing/2014/main" id="{FCA55D3A-5436-C109-CBD4-EEC550049BD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8" b="-1"/>
            <a:stretch/>
          </p:blipFill>
          <p:spPr>
            <a:xfrm>
              <a:off x="1093713" y="2872531"/>
              <a:ext cx="3826515" cy="77933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9221B3-B102-D23B-DFD6-40A051B8C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content copyright ©2023. James T. Lang. All rights reserved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A48E09-4A6B-F12D-C2EE-FEE3466AC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EA0A9A-802A-0245-81DB-CF50E265F6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727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water, aerial, lake, aerial photography&#10;&#10;Description automatically generated">
            <a:extLst>
              <a:ext uri="{FF2B5EF4-FFF2-40B4-BE49-F238E27FC236}">
                <a16:creationId xmlns:a16="http://schemas.microsoft.com/office/drawing/2014/main" id="{68B0BD98-F979-2718-A240-CE845CF04B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2"/>
            <a:ext cx="12191980" cy="67671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751867-94BE-158C-A6FB-D69EA52123A3}"/>
              </a:ext>
            </a:extLst>
          </p:cNvPr>
          <p:cNvSpPr txBox="1"/>
          <p:nvPr/>
        </p:nvSpPr>
        <p:spPr>
          <a:xfrm rot="1201645">
            <a:off x="7159993" y="4395916"/>
            <a:ext cx="1716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Floating Dock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6C4B81-09A9-F8B1-D38D-535A0B229FAF}"/>
              </a:ext>
            </a:extLst>
          </p:cNvPr>
          <p:cNvSpPr txBox="1"/>
          <p:nvPr/>
        </p:nvSpPr>
        <p:spPr>
          <a:xfrm>
            <a:off x="3184635" y="3429000"/>
            <a:ext cx="1366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Boat Lifts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A08539-F22D-2B0E-A1DA-C684118F1069}"/>
              </a:ext>
            </a:extLst>
          </p:cNvPr>
          <p:cNvSpPr txBox="1"/>
          <p:nvPr/>
        </p:nvSpPr>
        <p:spPr>
          <a:xfrm>
            <a:off x="783021" y="1847193"/>
            <a:ext cx="1918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$65,000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F093B6-5FBC-4B04-1A64-10E9F0068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" y="117475"/>
            <a:ext cx="3822189" cy="53975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Pier Pricing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9DEA4-2543-1F57-CD7B-16B0DE08DFFA}"/>
              </a:ext>
            </a:extLst>
          </p:cNvPr>
          <p:cNvSpPr txBox="1">
            <a:spLocks/>
          </p:cNvSpPr>
          <p:nvPr/>
        </p:nvSpPr>
        <p:spPr>
          <a:xfrm>
            <a:off x="353158" y="3662167"/>
            <a:ext cx="3822189" cy="2476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Main Cost Drivers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Construction Access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Overall Length &amp; Square Footage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Additional Waterfront Structures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Decking Material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92710BC8-B03B-2EC3-D035-0349F4769CDF}"/>
              </a:ext>
            </a:extLst>
          </p:cNvPr>
          <p:cNvSpPr/>
          <p:nvPr/>
        </p:nvSpPr>
        <p:spPr>
          <a:xfrm>
            <a:off x="3341075" y="6278131"/>
            <a:ext cx="8848464" cy="490317"/>
          </a:xfrm>
          <a:prstGeom prst="leftArrow">
            <a:avLst>
              <a:gd name="adj1" fmla="val 100000"/>
              <a:gd name="adj2" fmla="val 12343"/>
            </a:avLst>
          </a:prstGeom>
          <a:solidFill>
            <a:schemeClr val="accent1">
              <a:lumMod val="75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94F4CBE-C235-6448-0102-846E054AA6F9}"/>
              </a:ext>
            </a:extLst>
          </p:cNvPr>
          <p:cNvGrpSpPr/>
          <p:nvPr/>
        </p:nvGrpSpPr>
        <p:grpSpPr>
          <a:xfrm>
            <a:off x="157896" y="6246079"/>
            <a:ext cx="2942912" cy="554432"/>
            <a:chOff x="1040005" y="2821577"/>
            <a:chExt cx="3933930" cy="88124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E4994E4-8208-8CFC-6993-D68A7E24F13F}"/>
                </a:ext>
              </a:extLst>
            </p:cNvPr>
            <p:cNvSpPr/>
            <p:nvPr userDrawn="1"/>
          </p:nvSpPr>
          <p:spPr>
            <a:xfrm>
              <a:off x="1040005" y="2821577"/>
              <a:ext cx="3933930" cy="881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13" descr="Picture 8">
              <a:extLst>
                <a:ext uri="{FF2B5EF4-FFF2-40B4-BE49-F238E27FC236}">
                  <a16:creationId xmlns:a16="http://schemas.microsoft.com/office/drawing/2014/main" id="{3B6C89F9-23F7-B0E6-CE92-03C9644BA28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8" b="-1"/>
            <a:stretch/>
          </p:blipFill>
          <p:spPr>
            <a:xfrm>
              <a:off x="1093713" y="2872531"/>
              <a:ext cx="3826515" cy="77933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434BA9-C28E-1CC8-4F1F-B5F7E1484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content copyright ©2023. James T. Lang.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36D83-53E1-08C8-FA2F-D6F0F418B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EA0A9A-802A-0245-81DB-CF50E265F6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7446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outdoor, water, water resources, body of water&#10;&#10;Description automatically generated">
            <a:extLst>
              <a:ext uri="{FF2B5EF4-FFF2-40B4-BE49-F238E27FC236}">
                <a16:creationId xmlns:a16="http://schemas.microsoft.com/office/drawing/2014/main" id="{61AD1FEC-D7C3-693E-6089-5EDB8775E1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3"/>
            <a:ext cx="12191980" cy="67671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DB9FC9-A33C-7EB3-80AB-24512BBAF834}"/>
              </a:ext>
            </a:extLst>
          </p:cNvPr>
          <p:cNvSpPr txBox="1"/>
          <p:nvPr/>
        </p:nvSpPr>
        <p:spPr>
          <a:xfrm>
            <a:off x="861848" y="3136612"/>
            <a:ext cx="1849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$160,000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371673D-0CC8-107E-C780-95F8FE7C9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" y="117475"/>
            <a:ext cx="3822189" cy="53975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Pier Pricing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00A56E5-8E6C-0A56-76B0-A85FB275E82C}"/>
              </a:ext>
            </a:extLst>
          </p:cNvPr>
          <p:cNvSpPr txBox="1">
            <a:spLocks/>
          </p:cNvSpPr>
          <p:nvPr/>
        </p:nvSpPr>
        <p:spPr>
          <a:xfrm>
            <a:off x="8369791" y="2381250"/>
            <a:ext cx="3822189" cy="2371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Main Cost Drivers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Construction Access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Overall Length &amp; Square Footage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Additional Waterfront Structures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Decking Material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E9A49640-44D8-47E3-5417-4AB0B026367F}"/>
              </a:ext>
            </a:extLst>
          </p:cNvPr>
          <p:cNvSpPr/>
          <p:nvPr/>
        </p:nvSpPr>
        <p:spPr>
          <a:xfrm>
            <a:off x="3341075" y="6278131"/>
            <a:ext cx="8848464" cy="490317"/>
          </a:xfrm>
          <a:prstGeom prst="leftArrow">
            <a:avLst>
              <a:gd name="adj1" fmla="val 100000"/>
              <a:gd name="adj2" fmla="val 12343"/>
            </a:avLst>
          </a:prstGeom>
          <a:solidFill>
            <a:schemeClr val="accent1">
              <a:lumMod val="75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F03229D-7C16-5473-DD40-A041933A64FE}"/>
              </a:ext>
            </a:extLst>
          </p:cNvPr>
          <p:cNvGrpSpPr/>
          <p:nvPr/>
        </p:nvGrpSpPr>
        <p:grpSpPr>
          <a:xfrm>
            <a:off x="157896" y="6246079"/>
            <a:ext cx="2942912" cy="554432"/>
            <a:chOff x="1040005" y="2821577"/>
            <a:chExt cx="3933930" cy="88124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4C3A78-60B3-7F4E-3E63-AAA751223A98}"/>
                </a:ext>
              </a:extLst>
            </p:cNvPr>
            <p:cNvSpPr/>
            <p:nvPr userDrawn="1"/>
          </p:nvSpPr>
          <p:spPr>
            <a:xfrm>
              <a:off x="1040005" y="2821577"/>
              <a:ext cx="3933930" cy="881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 descr="Picture 8">
              <a:extLst>
                <a:ext uri="{FF2B5EF4-FFF2-40B4-BE49-F238E27FC236}">
                  <a16:creationId xmlns:a16="http://schemas.microsoft.com/office/drawing/2014/main" id="{1D7D8BE9-317A-F083-270E-E3DC9C1C81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8" b="-1"/>
            <a:stretch/>
          </p:blipFill>
          <p:spPr>
            <a:xfrm>
              <a:off x="1093713" y="2872531"/>
              <a:ext cx="3826515" cy="77933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5CB30-2DD7-E907-7FE3-266165913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content copyright ©2023. James T. Lang. All rights reserved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15291F-12A3-5504-93E8-1621E63F1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EA0A9A-802A-0245-81DB-CF50E265F6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8016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outdoor, water, sky, tree&#10;&#10;Description automatically generated">
            <a:extLst>
              <a:ext uri="{FF2B5EF4-FFF2-40B4-BE49-F238E27FC236}">
                <a16:creationId xmlns:a16="http://schemas.microsoft.com/office/drawing/2014/main" id="{CB7834B8-3386-1BF1-476C-40ACF723BF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2522356" y="10"/>
            <a:ext cx="9669642" cy="6768438"/>
          </a:xfrm>
          <a:prstGeom prst="rect">
            <a:avLst/>
          </a:prstGeom>
          <a:gradFill flip="none" rotWithShape="1">
            <a:gsLst>
              <a:gs pos="0">
                <a:srgbClr val="00396C"/>
              </a:gs>
              <a:gs pos="38000">
                <a:srgbClr val="0062BC"/>
              </a:gs>
              <a:gs pos="80000">
                <a:srgbClr val="2F9CFF"/>
              </a:gs>
              <a:gs pos="100000">
                <a:srgbClr val="D1E9FF"/>
              </a:gs>
            </a:gsLst>
            <a:lin ang="10800000" scaled="1"/>
            <a:tileRect/>
          </a:gradFill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EEA4CFA-141B-05E2-99E2-E5E3879FB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5" y="136525"/>
            <a:ext cx="4772025" cy="102552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Pier Maintenance &amp; Longevity 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487BCCB0-86C3-31A7-865C-EA7E07D8CFB3}"/>
              </a:ext>
            </a:extLst>
          </p:cNvPr>
          <p:cNvSpPr txBox="1">
            <a:spLocks/>
          </p:cNvSpPr>
          <p:nvPr/>
        </p:nvSpPr>
        <p:spPr>
          <a:xfrm>
            <a:off x="276225" y="169125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Maintenance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Plumbing &amp; Power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Decking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Boat Lifts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Longevity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Saltwater Environment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Mother Nature &amp; Acts of God</a:t>
            </a: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D4892BAB-5737-255E-BC5C-98A9316835CB}"/>
              </a:ext>
            </a:extLst>
          </p:cNvPr>
          <p:cNvSpPr/>
          <p:nvPr/>
        </p:nvSpPr>
        <p:spPr>
          <a:xfrm>
            <a:off x="3341075" y="6278131"/>
            <a:ext cx="8848464" cy="490317"/>
          </a:xfrm>
          <a:prstGeom prst="leftArrow">
            <a:avLst>
              <a:gd name="adj1" fmla="val 100000"/>
              <a:gd name="adj2" fmla="val 12343"/>
            </a:avLst>
          </a:prstGeom>
          <a:solidFill>
            <a:schemeClr val="accent1">
              <a:lumMod val="75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3C00C8-F5F8-8CC4-B4CD-2A8433B1D0C3}"/>
              </a:ext>
            </a:extLst>
          </p:cNvPr>
          <p:cNvGrpSpPr/>
          <p:nvPr/>
        </p:nvGrpSpPr>
        <p:grpSpPr>
          <a:xfrm>
            <a:off x="157896" y="6246079"/>
            <a:ext cx="2942912" cy="554432"/>
            <a:chOff x="1040005" y="2821577"/>
            <a:chExt cx="3933930" cy="88124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6582185-90A1-9A68-7EA9-2B5232A9F4D2}"/>
                </a:ext>
              </a:extLst>
            </p:cNvPr>
            <p:cNvSpPr/>
            <p:nvPr userDrawn="1"/>
          </p:nvSpPr>
          <p:spPr>
            <a:xfrm>
              <a:off x="1040005" y="2821577"/>
              <a:ext cx="3933930" cy="881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 descr="Picture 8">
              <a:extLst>
                <a:ext uri="{FF2B5EF4-FFF2-40B4-BE49-F238E27FC236}">
                  <a16:creationId xmlns:a16="http://schemas.microsoft.com/office/drawing/2014/main" id="{27986581-ED98-0331-2BE4-05FF9368F20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8" b="-1"/>
            <a:stretch/>
          </p:blipFill>
          <p:spPr>
            <a:xfrm>
              <a:off x="1093713" y="2872531"/>
              <a:ext cx="3826515" cy="77933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DCB8920-DB3D-9BF2-6AC3-335655757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content copyright ©2023. James T. Lang. All rights reserved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C054313-A76E-2943-1CE9-2BB979C9F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EA0A9A-802A-0245-81DB-CF50E265F6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836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F36E48F-CB29-E5D3-DD5D-051C4C464D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7684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9B0FB2-374F-485F-3817-9CCABF47F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Additional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524A2-AC6D-C032-957E-EEB82F389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Colin Marine Construction: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https://colinmarine.com/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VMRC guidance on pier permits: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https://mrc.virginia.gov/regulations/hm-permits.shtm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Jim Lang’s blog article on piers in Virginia: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https://www.waterfrontpropertylaw.com/blog/posts/building-pier-in-virginia/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Jim Lang’s blog article on establishing your riparian area: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/>
              </a:rPr>
              <a:t>https://www.waterfrontpropertylaw.com/blog/posts/what-is-a-riparian-area-under-virginia-law/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en-US" sz="2400" dirty="0"/>
              <a:t>Jim Lang’s blog article on King’s grants:  </a:t>
            </a:r>
            <a:r>
              <a:rPr lang="en-US" sz="2400" dirty="0">
                <a:hlinkClick r:id="rId7"/>
              </a:rPr>
              <a:t>https://www.waterfrontpropertylaw.com/blog/posts/kings-grant-confers-private-ownership-of-submerged-va-land/</a:t>
            </a:r>
            <a:endParaRPr lang="en-US" sz="2400" dirty="0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221505DE-A3E6-3167-581D-E0B5A22E8338}"/>
              </a:ext>
            </a:extLst>
          </p:cNvPr>
          <p:cNvSpPr/>
          <p:nvPr/>
        </p:nvSpPr>
        <p:spPr>
          <a:xfrm>
            <a:off x="3341075" y="6278131"/>
            <a:ext cx="8848464" cy="490317"/>
          </a:xfrm>
          <a:prstGeom prst="leftArrow">
            <a:avLst>
              <a:gd name="adj1" fmla="val 100000"/>
              <a:gd name="adj2" fmla="val 12343"/>
            </a:avLst>
          </a:prstGeom>
          <a:solidFill>
            <a:schemeClr val="accent1">
              <a:lumMod val="75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E02598-AAFE-3164-1F12-89737F6FCEF5}"/>
              </a:ext>
            </a:extLst>
          </p:cNvPr>
          <p:cNvGrpSpPr/>
          <p:nvPr/>
        </p:nvGrpSpPr>
        <p:grpSpPr>
          <a:xfrm>
            <a:off x="157896" y="6246079"/>
            <a:ext cx="2942912" cy="554432"/>
            <a:chOff x="1040005" y="2821577"/>
            <a:chExt cx="3933930" cy="88124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C0E971E-7460-3417-F5FC-3FE32C9F473E}"/>
                </a:ext>
              </a:extLst>
            </p:cNvPr>
            <p:cNvSpPr/>
            <p:nvPr userDrawn="1"/>
          </p:nvSpPr>
          <p:spPr>
            <a:xfrm>
              <a:off x="1040005" y="2821577"/>
              <a:ext cx="3933930" cy="881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 descr="Picture 8">
              <a:extLst>
                <a:ext uri="{FF2B5EF4-FFF2-40B4-BE49-F238E27FC236}">
                  <a16:creationId xmlns:a16="http://schemas.microsoft.com/office/drawing/2014/main" id="{852833B3-59C1-9700-EF5B-0A1BCBC9B96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8" b="-1"/>
            <a:stretch/>
          </p:blipFill>
          <p:spPr>
            <a:xfrm>
              <a:off x="1093713" y="2872531"/>
              <a:ext cx="3826515" cy="77933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536912-D556-B8FB-0B05-DC9A5C821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content copyright ©2023. James T. Lang.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C4DC32-102C-4563-1F4A-45610FA96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6BE84D-47AB-43B1-ADC7-707CEBA563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58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Left 5">
            <a:extLst>
              <a:ext uri="{FF2B5EF4-FFF2-40B4-BE49-F238E27FC236}">
                <a16:creationId xmlns:a16="http://schemas.microsoft.com/office/drawing/2014/main" id="{95144532-B58D-3192-2D23-DD1FE98EFD73}"/>
              </a:ext>
            </a:extLst>
          </p:cNvPr>
          <p:cNvSpPr/>
          <p:nvPr/>
        </p:nvSpPr>
        <p:spPr>
          <a:xfrm>
            <a:off x="3341075" y="6278131"/>
            <a:ext cx="8848464" cy="490317"/>
          </a:xfrm>
          <a:prstGeom prst="leftArrow">
            <a:avLst>
              <a:gd name="adj1" fmla="val 100000"/>
              <a:gd name="adj2" fmla="val 12343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AD096-3310-07F8-3158-B20A4CCF7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136525"/>
            <a:ext cx="10515600" cy="635000"/>
          </a:xfrm>
        </p:spPr>
        <p:txBody>
          <a:bodyPr/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What We Will Cover Today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D585BC-1525-D231-917E-A87BEDCB0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All content copyright ©2023. James T. Lang.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83EDC1-7411-4510-F5C9-A9A708730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E84D-47AB-43B1-ADC7-707CEBA56338}" type="slidenum">
              <a:rPr lang="en-US" smtClean="0">
                <a:solidFill>
                  <a:schemeClr val="bg1">
                    <a:lumMod val="95000"/>
                  </a:schemeClr>
                </a:solidFill>
              </a:rPr>
              <a:pPr/>
              <a:t>2</a:t>
            </a:fld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075CB55-602C-7E0F-D5C2-2C74320703D3}"/>
              </a:ext>
            </a:extLst>
          </p:cNvPr>
          <p:cNvGrpSpPr/>
          <p:nvPr/>
        </p:nvGrpSpPr>
        <p:grpSpPr>
          <a:xfrm>
            <a:off x="157896" y="6246079"/>
            <a:ext cx="2942912" cy="554432"/>
            <a:chOff x="1040005" y="2821577"/>
            <a:chExt cx="3933930" cy="88124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7D0085E-316F-B15D-2C1A-78E47BFC04C3}"/>
                </a:ext>
              </a:extLst>
            </p:cNvPr>
            <p:cNvSpPr/>
            <p:nvPr userDrawn="1"/>
          </p:nvSpPr>
          <p:spPr>
            <a:xfrm>
              <a:off x="1040005" y="2821577"/>
              <a:ext cx="3933930" cy="881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Picture 8">
              <a:extLst>
                <a:ext uri="{FF2B5EF4-FFF2-40B4-BE49-F238E27FC236}">
                  <a16:creationId xmlns:a16="http://schemas.microsoft.com/office/drawing/2014/main" id="{181FC44F-35AC-3443-6C10-81B90AD9CA9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8" b="-1"/>
            <a:stretch/>
          </p:blipFill>
          <p:spPr>
            <a:xfrm>
              <a:off x="1093713" y="2872531"/>
              <a:ext cx="3826515" cy="77933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4D031E2-B2C4-A1CB-ED11-353F2A5C9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325" y="976534"/>
            <a:ext cx="5924550" cy="4872038"/>
          </a:xfrm>
        </p:spPr>
        <p:txBody>
          <a:bodyPr/>
          <a:lstStyle/>
          <a:p>
            <a:r>
              <a:rPr lang="en-US" dirty="0"/>
              <a:t>Legal issues around pier construction projects</a:t>
            </a:r>
          </a:p>
          <a:p>
            <a:r>
              <a:rPr lang="en-US" dirty="0"/>
              <a:t>The Joint Permit Application (JPA)</a:t>
            </a:r>
          </a:p>
          <a:p>
            <a:r>
              <a:rPr lang="en-US" dirty="0"/>
              <a:t>How to find a reputable pier designer</a:t>
            </a:r>
          </a:p>
          <a:p>
            <a:r>
              <a:rPr lang="en-US" dirty="0"/>
              <a:t>How to find a reputable pier construction contractor</a:t>
            </a:r>
          </a:p>
          <a:p>
            <a:r>
              <a:rPr lang="en-US" dirty="0"/>
              <a:t>Pier construction process</a:t>
            </a:r>
          </a:p>
          <a:p>
            <a:r>
              <a:rPr lang="en-US" dirty="0"/>
              <a:t>Pricing</a:t>
            </a:r>
          </a:p>
          <a:p>
            <a:r>
              <a:rPr lang="en-US" dirty="0"/>
              <a:t>Pier maintenance and longevity</a:t>
            </a:r>
          </a:p>
          <a:p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26C36BA-CEC9-BC0E-6D66-921C2BD957E8}"/>
              </a:ext>
            </a:extLst>
          </p:cNvPr>
          <p:cNvSpPr/>
          <p:nvPr/>
        </p:nvSpPr>
        <p:spPr>
          <a:xfrm>
            <a:off x="7724335" y="509080"/>
            <a:ext cx="361950" cy="36195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99C8586-28D5-7677-E378-B405D7FA1B1A}"/>
              </a:ext>
            </a:extLst>
          </p:cNvPr>
          <p:cNvSpPr/>
          <p:nvPr/>
        </p:nvSpPr>
        <p:spPr>
          <a:xfrm>
            <a:off x="10430339" y="5741890"/>
            <a:ext cx="251152" cy="251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8522886-B803-4415-2DF0-CE75273C9FDF}"/>
              </a:ext>
            </a:extLst>
          </p:cNvPr>
          <p:cNvGrpSpPr/>
          <p:nvPr/>
        </p:nvGrpSpPr>
        <p:grpSpPr>
          <a:xfrm>
            <a:off x="7496070" y="1580045"/>
            <a:ext cx="3945708" cy="3685723"/>
            <a:chOff x="3056977" y="579381"/>
            <a:chExt cx="5747810" cy="5369083"/>
          </a:xfrm>
        </p:grpSpPr>
        <p:pic>
          <p:nvPicPr>
            <p:cNvPr id="25" name="Picture 24" descr="A picture containing outdoor, water, cloud, sky&#10;&#10;Description automatically generated">
              <a:extLst>
                <a:ext uri="{FF2B5EF4-FFF2-40B4-BE49-F238E27FC236}">
                  <a16:creationId xmlns:a16="http://schemas.microsoft.com/office/drawing/2014/main" id="{FFCDAB00-B6AC-733C-8990-AD7024B3A6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60393" y="664344"/>
              <a:ext cx="5551434" cy="5213905"/>
            </a:xfrm>
            <a:prstGeom prst="rect">
              <a:avLst/>
            </a:prstGeom>
          </p:spPr>
        </p:pic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38C5C1B-A756-F50E-E2E0-F358435445D3}"/>
                </a:ext>
              </a:extLst>
            </p:cNvPr>
            <p:cNvSpPr/>
            <p:nvPr/>
          </p:nvSpPr>
          <p:spPr>
            <a:xfrm>
              <a:off x="5862484" y="589935"/>
              <a:ext cx="2942303" cy="2669459"/>
            </a:xfrm>
            <a:custGeom>
              <a:avLst/>
              <a:gdLst>
                <a:gd name="connsiteX0" fmla="*/ 44245 w 2942303"/>
                <a:gd name="connsiteY0" fmla="*/ 81117 h 2669459"/>
                <a:gd name="connsiteX1" fmla="*/ 353961 w 2942303"/>
                <a:gd name="connsiteY1" fmla="*/ 103239 h 2669459"/>
                <a:gd name="connsiteX2" fmla="*/ 715297 w 2942303"/>
                <a:gd name="connsiteY2" fmla="*/ 162233 h 2669459"/>
                <a:gd name="connsiteX3" fmla="*/ 973393 w 2942303"/>
                <a:gd name="connsiteY3" fmla="*/ 228600 h 2669459"/>
                <a:gd name="connsiteX4" fmla="*/ 1216742 w 2942303"/>
                <a:gd name="connsiteY4" fmla="*/ 331839 h 2669459"/>
                <a:gd name="connsiteX5" fmla="*/ 1548581 w 2942303"/>
                <a:gd name="connsiteY5" fmla="*/ 494071 h 2669459"/>
                <a:gd name="connsiteX6" fmla="*/ 1828800 w 2942303"/>
                <a:gd name="connsiteY6" fmla="*/ 685800 h 2669459"/>
                <a:gd name="connsiteX7" fmla="*/ 2072148 w 2942303"/>
                <a:gd name="connsiteY7" fmla="*/ 907026 h 2669459"/>
                <a:gd name="connsiteX8" fmla="*/ 2263877 w 2942303"/>
                <a:gd name="connsiteY8" fmla="*/ 1120878 h 2669459"/>
                <a:gd name="connsiteX9" fmla="*/ 2485103 w 2942303"/>
                <a:gd name="connsiteY9" fmla="*/ 1430594 h 2669459"/>
                <a:gd name="connsiteX10" fmla="*/ 2662084 w 2942303"/>
                <a:gd name="connsiteY10" fmla="*/ 1777181 h 2669459"/>
                <a:gd name="connsiteX11" fmla="*/ 2765322 w 2942303"/>
                <a:gd name="connsiteY11" fmla="*/ 2116394 h 2669459"/>
                <a:gd name="connsiteX12" fmla="*/ 2809568 w 2942303"/>
                <a:gd name="connsiteY12" fmla="*/ 2352368 h 2669459"/>
                <a:gd name="connsiteX13" fmla="*/ 2831690 w 2942303"/>
                <a:gd name="connsiteY13" fmla="*/ 2662084 h 2669459"/>
                <a:gd name="connsiteX14" fmla="*/ 2934929 w 2942303"/>
                <a:gd name="connsiteY14" fmla="*/ 2669459 h 2669459"/>
                <a:gd name="connsiteX15" fmla="*/ 2942303 w 2942303"/>
                <a:gd name="connsiteY15" fmla="*/ 0 h 2669459"/>
                <a:gd name="connsiteX16" fmla="*/ 0 w 2942303"/>
                <a:gd name="connsiteY16" fmla="*/ 0 h 2669459"/>
                <a:gd name="connsiteX17" fmla="*/ 44245 w 2942303"/>
                <a:gd name="connsiteY17" fmla="*/ 81117 h 2669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42303" h="2669459">
                  <a:moveTo>
                    <a:pt x="44245" y="81117"/>
                  </a:moveTo>
                  <a:lnTo>
                    <a:pt x="353961" y="103239"/>
                  </a:lnTo>
                  <a:lnTo>
                    <a:pt x="715297" y="162233"/>
                  </a:lnTo>
                  <a:lnTo>
                    <a:pt x="973393" y="228600"/>
                  </a:lnTo>
                  <a:lnTo>
                    <a:pt x="1216742" y="331839"/>
                  </a:lnTo>
                  <a:lnTo>
                    <a:pt x="1548581" y="494071"/>
                  </a:lnTo>
                  <a:lnTo>
                    <a:pt x="1828800" y="685800"/>
                  </a:lnTo>
                  <a:lnTo>
                    <a:pt x="2072148" y="907026"/>
                  </a:lnTo>
                  <a:lnTo>
                    <a:pt x="2263877" y="1120878"/>
                  </a:lnTo>
                  <a:lnTo>
                    <a:pt x="2485103" y="1430594"/>
                  </a:lnTo>
                  <a:lnTo>
                    <a:pt x="2662084" y="1777181"/>
                  </a:lnTo>
                  <a:lnTo>
                    <a:pt x="2765322" y="2116394"/>
                  </a:lnTo>
                  <a:lnTo>
                    <a:pt x="2809568" y="2352368"/>
                  </a:lnTo>
                  <a:lnTo>
                    <a:pt x="2831690" y="2662084"/>
                  </a:lnTo>
                  <a:lnTo>
                    <a:pt x="2934929" y="2669459"/>
                  </a:lnTo>
                  <a:lnTo>
                    <a:pt x="2942303" y="0"/>
                  </a:lnTo>
                  <a:lnTo>
                    <a:pt x="0" y="0"/>
                  </a:lnTo>
                  <a:lnTo>
                    <a:pt x="44245" y="811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F95AD98-48FA-BEC8-2C91-77F391EC9760}"/>
                </a:ext>
              </a:extLst>
            </p:cNvPr>
            <p:cNvSpPr/>
            <p:nvPr/>
          </p:nvSpPr>
          <p:spPr>
            <a:xfrm flipV="1">
              <a:off x="5860248" y="3279005"/>
              <a:ext cx="2942303" cy="2669459"/>
            </a:xfrm>
            <a:custGeom>
              <a:avLst/>
              <a:gdLst>
                <a:gd name="connsiteX0" fmla="*/ 44245 w 2942303"/>
                <a:gd name="connsiteY0" fmla="*/ 81117 h 2669459"/>
                <a:gd name="connsiteX1" fmla="*/ 353961 w 2942303"/>
                <a:gd name="connsiteY1" fmla="*/ 103239 h 2669459"/>
                <a:gd name="connsiteX2" fmla="*/ 715297 w 2942303"/>
                <a:gd name="connsiteY2" fmla="*/ 162233 h 2669459"/>
                <a:gd name="connsiteX3" fmla="*/ 973393 w 2942303"/>
                <a:gd name="connsiteY3" fmla="*/ 228600 h 2669459"/>
                <a:gd name="connsiteX4" fmla="*/ 1216742 w 2942303"/>
                <a:gd name="connsiteY4" fmla="*/ 331839 h 2669459"/>
                <a:gd name="connsiteX5" fmla="*/ 1548581 w 2942303"/>
                <a:gd name="connsiteY5" fmla="*/ 494071 h 2669459"/>
                <a:gd name="connsiteX6" fmla="*/ 1828800 w 2942303"/>
                <a:gd name="connsiteY6" fmla="*/ 685800 h 2669459"/>
                <a:gd name="connsiteX7" fmla="*/ 2072148 w 2942303"/>
                <a:gd name="connsiteY7" fmla="*/ 907026 h 2669459"/>
                <a:gd name="connsiteX8" fmla="*/ 2263877 w 2942303"/>
                <a:gd name="connsiteY8" fmla="*/ 1120878 h 2669459"/>
                <a:gd name="connsiteX9" fmla="*/ 2485103 w 2942303"/>
                <a:gd name="connsiteY9" fmla="*/ 1430594 h 2669459"/>
                <a:gd name="connsiteX10" fmla="*/ 2662084 w 2942303"/>
                <a:gd name="connsiteY10" fmla="*/ 1777181 h 2669459"/>
                <a:gd name="connsiteX11" fmla="*/ 2765322 w 2942303"/>
                <a:gd name="connsiteY11" fmla="*/ 2116394 h 2669459"/>
                <a:gd name="connsiteX12" fmla="*/ 2809568 w 2942303"/>
                <a:gd name="connsiteY12" fmla="*/ 2352368 h 2669459"/>
                <a:gd name="connsiteX13" fmla="*/ 2831690 w 2942303"/>
                <a:gd name="connsiteY13" fmla="*/ 2662084 h 2669459"/>
                <a:gd name="connsiteX14" fmla="*/ 2934929 w 2942303"/>
                <a:gd name="connsiteY14" fmla="*/ 2669459 h 2669459"/>
                <a:gd name="connsiteX15" fmla="*/ 2942303 w 2942303"/>
                <a:gd name="connsiteY15" fmla="*/ 0 h 2669459"/>
                <a:gd name="connsiteX16" fmla="*/ 0 w 2942303"/>
                <a:gd name="connsiteY16" fmla="*/ 0 h 2669459"/>
                <a:gd name="connsiteX17" fmla="*/ 44245 w 2942303"/>
                <a:gd name="connsiteY17" fmla="*/ 81117 h 2669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42303" h="2669459">
                  <a:moveTo>
                    <a:pt x="44245" y="81117"/>
                  </a:moveTo>
                  <a:lnTo>
                    <a:pt x="353961" y="103239"/>
                  </a:lnTo>
                  <a:lnTo>
                    <a:pt x="715297" y="162233"/>
                  </a:lnTo>
                  <a:lnTo>
                    <a:pt x="973393" y="228600"/>
                  </a:lnTo>
                  <a:lnTo>
                    <a:pt x="1216742" y="331839"/>
                  </a:lnTo>
                  <a:lnTo>
                    <a:pt x="1548581" y="494071"/>
                  </a:lnTo>
                  <a:lnTo>
                    <a:pt x="1828800" y="685800"/>
                  </a:lnTo>
                  <a:lnTo>
                    <a:pt x="2072148" y="907026"/>
                  </a:lnTo>
                  <a:lnTo>
                    <a:pt x="2263877" y="1120878"/>
                  </a:lnTo>
                  <a:lnTo>
                    <a:pt x="2485103" y="1430594"/>
                  </a:lnTo>
                  <a:lnTo>
                    <a:pt x="2662084" y="1777181"/>
                  </a:lnTo>
                  <a:lnTo>
                    <a:pt x="2765322" y="2116394"/>
                  </a:lnTo>
                  <a:lnTo>
                    <a:pt x="2809568" y="2352368"/>
                  </a:lnTo>
                  <a:lnTo>
                    <a:pt x="2831690" y="2662084"/>
                  </a:lnTo>
                  <a:lnTo>
                    <a:pt x="2934929" y="2669459"/>
                  </a:lnTo>
                  <a:lnTo>
                    <a:pt x="2942303" y="0"/>
                  </a:lnTo>
                  <a:lnTo>
                    <a:pt x="0" y="0"/>
                  </a:lnTo>
                  <a:lnTo>
                    <a:pt x="44245" y="811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1D4475D-3E5F-D3E1-6F76-50129255F6DD}"/>
                </a:ext>
              </a:extLst>
            </p:cNvPr>
            <p:cNvSpPr/>
            <p:nvPr/>
          </p:nvSpPr>
          <p:spPr>
            <a:xfrm flipH="1" flipV="1">
              <a:off x="3056977" y="3275825"/>
              <a:ext cx="2942303" cy="2669459"/>
            </a:xfrm>
            <a:custGeom>
              <a:avLst/>
              <a:gdLst>
                <a:gd name="connsiteX0" fmla="*/ 44245 w 2942303"/>
                <a:gd name="connsiteY0" fmla="*/ 81117 h 2669459"/>
                <a:gd name="connsiteX1" fmla="*/ 353961 w 2942303"/>
                <a:gd name="connsiteY1" fmla="*/ 103239 h 2669459"/>
                <a:gd name="connsiteX2" fmla="*/ 715297 w 2942303"/>
                <a:gd name="connsiteY2" fmla="*/ 162233 h 2669459"/>
                <a:gd name="connsiteX3" fmla="*/ 973393 w 2942303"/>
                <a:gd name="connsiteY3" fmla="*/ 228600 h 2669459"/>
                <a:gd name="connsiteX4" fmla="*/ 1216742 w 2942303"/>
                <a:gd name="connsiteY4" fmla="*/ 331839 h 2669459"/>
                <a:gd name="connsiteX5" fmla="*/ 1548581 w 2942303"/>
                <a:gd name="connsiteY5" fmla="*/ 494071 h 2669459"/>
                <a:gd name="connsiteX6" fmla="*/ 1828800 w 2942303"/>
                <a:gd name="connsiteY6" fmla="*/ 685800 h 2669459"/>
                <a:gd name="connsiteX7" fmla="*/ 2072148 w 2942303"/>
                <a:gd name="connsiteY7" fmla="*/ 907026 h 2669459"/>
                <a:gd name="connsiteX8" fmla="*/ 2263877 w 2942303"/>
                <a:gd name="connsiteY8" fmla="*/ 1120878 h 2669459"/>
                <a:gd name="connsiteX9" fmla="*/ 2485103 w 2942303"/>
                <a:gd name="connsiteY9" fmla="*/ 1430594 h 2669459"/>
                <a:gd name="connsiteX10" fmla="*/ 2662084 w 2942303"/>
                <a:gd name="connsiteY10" fmla="*/ 1777181 h 2669459"/>
                <a:gd name="connsiteX11" fmla="*/ 2765322 w 2942303"/>
                <a:gd name="connsiteY11" fmla="*/ 2116394 h 2669459"/>
                <a:gd name="connsiteX12" fmla="*/ 2809568 w 2942303"/>
                <a:gd name="connsiteY12" fmla="*/ 2352368 h 2669459"/>
                <a:gd name="connsiteX13" fmla="*/ 2831690 w 2942303"/>
                <a:gd name="connsiteY13" fmla="*/ 2662084 h 2669459"/>
                <a:gd name="connsiteX14" fmla="*/ 2934929 w 2942303"/>
                <a:gd name="connsiteY14" fmla="*/ 2669459 h 2669459"/>
                <a:gd name="connsiteX15" fmla="*/ 2942303 w 2942303"/>
                <a:gd name="connsiteY15" fmla="*/ 0 h 2669459"/>
                <a:gd name="connsiteX16" fmla="*/ 0 w 2942303"/>
                <a:gd name="connsiteY16" fmla="*/ 0 h 2669459"/>
                <a:gd name="connsiteX17" fmla="*/ 44245 w 2942303"/>
                <a:gd name="connsiteY17" fmla="*/ 81117 h 2669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42303" h="2669459">
                  <a:moveTo>
                    <a:pt x="44245" y="81117"/>
                  </a:moveTo>
                  <a:lnTo>
                    <a:pt x="353961" y="103239"/>
                  </a:lnTo>
                  <a:lnTo>
                    <a:pt x="715297" y="162233"/>
                  </a:lnTo>
                  <a:lnTo>
                    <a:pt x="973393" y="228600"/>
                  </a:lnTo>
                  <a:lnTo>
                    <a:pt x="1216742" y="331839"/>
                  </a:lnTo>
                  <a:lnTo>
                    <a:pt x="1548581" y="494071"/>
                  </a:lnTo>
                  <a:lnTo>
                    <a:pt x="1828800" y="685800"/>
                  </a:lnTo>
                  <a:lnTo>
                    <a:pt x="2072148" y="907026"/>
                  </a:lnTo>
                  <a:lnTo>
                    <a:pt x="2263877" y="1120878"/>
                  </a:lnTo>
                  <a:lnTo>
                    <a:pt x="2485103" y="1430594"/>
                  </a:lnTo>
                  <a:lnTo>
                    <a:pt x="2662084" y="1777181"/>
                  </a:lnTo>
                  <a:lnTo>
                    <a:pt x="2765322" y="2116394"/>
                  </a:lnTo>
                  <a:lnTo>
                    <a:pt x="2809568" y="2352368"/>
                  </a:lnTo>
                  <a:lnTo>
                    <a:pt x="2831690" y="2662084"/>
                  </a:lnTo>
                  <a:lnTo>
                    <a:pt x="2934929" y="2669459"/>
                  </a:lnTo>
                  <a:lnTo>
                    <a:pt x="2942303" y="0"/>
                  </a:lnTo>
                  <a:lnTo>
                    <a:pt x="0" y="0"/>
                  </a:lnTo>
                  <a:lnTo>
                    <a:pt x="44245" y="811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7346C48-AA74-6110-18C6-CE7C77BCDDBE}"/>
                </a:ext>
              </a:extLst>
            </p:cNvPr>
            <p:cNvSpPr/>
            <p:nvPr/>
          </p:nvSpPr>
          <p:spPr>
            <a:xfrm flipH="1">
              <a:off x="3060173" y="579381"/>
              <a:ext cx="2942303" cy="2669459"/>
            </a:xfrm>
            <a:custGeom>
              <a:avLst/>
              <a:gdLst>
                <a:gd name="connsiteX0" fmla="*/ 44245 w 2942303"/>
                <a:gd name="connsiteY0" fmla="*/ 81117 h 2669459"/>
                <a:gd name="connsiteX1" fmla="*/ 353961 w 2942303"/>
                <a:gd name="connsiteY1" fmla="*/ 103239 h 2669459"/>
                <a:gd name="connsiteX2" fmla="*/ 715297 w 2942303"/>
                <a:gd name="connsiteY2" fmla="*/ 162233 h 2669459"/>
                <a:gd name="connsiteX3" fmla="*/ 973393 w 2942303"/>
                <a:gd name="connsiteY3" fmla="*/ 228600 h 2669459"/>
                <a:gd name="connsiteX4" fmla="*/ 1216742 w 2942303"/>
                <a:gd name="connsiteY4" fmla="*/ 331839 h 2669459"/>
                <a:gd name="connsiteX5" fmla="*/ 1548581 w 2942303"/>
                <a:gd name="connsiteY5" fmla="*/ 494071 h 2669459"/>
                <a:gd name="connsiteX6" fmla="*/ 1828800 w 2942303"/>
                <a:gd name="connsiteY6" fmla="*/ 685800 h 2669459"/>
                <a:gd name="connsiteX7" fmla="*/ 2072148 w 2942303"/>
                <a:gd name="connsiteY7" fmla="*/ 907026 h 2669459"/>
                <a:gd name="connsiteX8" fmla="*/ 2263877 w 2942303"/>
                <a:gd name="connsiteY8" fmla="*/ 1120878 h 2669459"/>
                <a:gd name="connsiteX9" fmla="*/ 2485103 w 2942303"/>
                <a:gd name="connsiteY9" fmla="*/ 1430594 h 2669459"/>
                <a:gd name="connsiteX10" fmla="*/ 2662084 w 2942303"/>
                <a:gd name="connsiteY10" fmla="*/ 1777181 h 2669459"/>
                <a:gd name="connsiteX11" fmla="*/ 2765322 w 2942303"/>
                <a:gd name="connsiteY11" fmla="*/ 2116394 h 2669459"/>
                <a:gd name="connsiteX12" fmla="*/ 2809568 w 2942303"/>
                <a:gd name="connsiteY12" fmla="*/ 2352368 h 2669459"/>
                <a:gd name="connsiteX13" fmla="*/ 2831690 w 2942303"/>
                <a:gd name="connsiteY13" fmla="*/ 2662084 h 2669459"/>
                <a:gd name="connsiteX14" fmla="*/ 2934929 w 2942303"/>
                <a:gd name="connsiteY14" fmla="*/ 2669459 h 2669459"/>
                <a:gd name="connsiteX15" fmla="*/ 2942303 w 2942303"/>
                <a:gd name="connsiteY15" fmla="*/ 0 h 2669459"/>
                <a:gd name="connsiteX16" fmla="*/ 0 w 2942303"/>
                <a:gd name="connsiteY16" fmla="*/ 0 h 2669459"/>
                <a:gd name="connsiteX17" fmla="*/ 44245 w 2942303"/>
                <a:gd name="connsiteY17" fmla="*/ 81117 h 2669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42303" h="2669459">
                  <a:moveTo>
                    <a:pt x="44245" y="81117"/>
                  </a:moveTo>
                  <a:lnTo>
                    <a:pt x="353961" y="103239"/>
                  </a:lnTo>
                  <a:lnTo>
                    <a:pt x="715297" y="162233"/>
                  </a:lnTo>
                  <a:lnTo>
                    <a:pt x="973393" y="228600"/>
                  </a:lnTo>
                  <a:lnTo>
                    <a:pt x="1216742" y="331839"/>
                  </a:lnTo>
                  <a:lnTo>
                    <a:pt x="1548581" y="494071"/>
                  </a:lnTo>
                  <a:lnTo>
                    <a:pt x="1828800" y="685800"/>
                  </a:lnTo>
                  <a:lnTo>
                    <a:pt x="2072148" y="907026"/>
                  </a:lnTo>
                  <a:lnTo>
                    <a:pt x="2263877" y="1120878"/>
                  </a:lnTo>
                  <a:lnTo>
                    <a:pt x="2485103" y="1430594"/>
                  </a:lnTo>
                  <a:lnTo>
                    <a:pt x="2662084" y="1777181"/>
                  </a:lnTo>
                  <a:lnTo>
                    <a:pt x="2765322" y="2116394"/>
                  </a:lnTo>
                  <a:lnTo>
                    <a:pt x="2809568" y="2352368"/>
                  </a:lnTo>
                  <a:lnTo>
                    <a:pt x="2831690" y="2662084"/>
                  </a:lnTo>
                  <a:lnTo>
                    <a:pt x="2934929" y="2669459"/>
                  </a:lnTo>
                  <a:lnTo>
                    <a:pt x="2942303" y="0"/>
                  </a:lnTo>
                  <a:lnTo>
                    <a:pt x="0" y="0"/>
                  </a:lnTo>
                  <a:lnTo>
                    <a:pt x="44245" y="811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ircle: Hollow 29">
              <a:extLst>
                <a:ext uri="{FF2B5EF4-FFF2-40B4-BE49-F238E27FC236}">
                  <a16:creationId xmlns:a16="http://schemas.microsoft.com/office/drawing/2014/main" id="{0F734FBA-A9B3-183B-F06B-00E85B456DAC}"/>
                </a:ext>
              </a:extLst>
            </p:cNvPr>
            <p:cNvSpPr/>
            <p:nvPr/>
          </p:nvSpPr>
          <p:spPr>
            <a:xfrm>
              <a:off x="3163590" y="664344"/>
              <a:ext cx="5545041" cy="5213905"/>
            </a:xfrm>
            <a:prstGeom prst="donut">
              <a:avLst>
                <a:gd name="adj" fmla="val 707"/>
              </a:avLst>
            </a:prstGeom>
            <a:solidFill>
              <a:srgbClr val="00396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88E8C942-8E8D-F64A-BBD1-786E3AAF4179}"/>
              </a:ext>
            </a:extLst>
          </p:cNvPr>
          <p:cNvSpPr/>
          <p:nvPr/>
        </p:nvSpPr>
        <p:spPr>
          <a:xfrm>
            <a:off x="6605356" y="1012207"/>
            <a:ext cx="1238833" cy="1274398"/>
          </a:xfrm>
          <a:prstGeom prst="ellipse">
            <a:avLst/>
          </a:prstGeom>
          <a:solidFill>
            <a:srgbClr val="0039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79E8F28-1005-CF0D-661D-66F18C016867}"/>
              </a:ext>
            </a:extLst>
          </p:cNvPr>
          <p:cNvSpPr/>
          <p:nvPr/>
        </p:nvSpPr>
        <p:spPr>
          <a:xfrm>
            <a:off x="10890510" y="4936471"/>
            <a:ext cx="654227" cy="65422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045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Picture 1">
            <a:extLst>
              <a:ext uri="{FF2B5EF4-FFF2-40B4-BE49-F238E27FC236}">
                <a16:creationId xmlns:a16="http://schemas.microsoft.com/office/drawing/2014/main" id="{76039FB6-1C87-C15C-EDF5-2F9CC7CF39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1" y="4258207"/>
            <a:ext cx="12192001" cy="259979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7F0598-2728-D166-5B7C-90D3E7AB2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22796" y="6355567"/>
            <a:ext cx="2978888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content copyright ©2023. James T. Lang. All rights reserved</a:t>
            </a:r>
          </a:p>
        </p:txBody>
      </p:sp>
      <p:pic>
        <p:nvPicPr>
          <p:cNvPr id="96" name="Picture 13" descr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02" y="0"/>
            <a:ext cx="12193802" cy="4258207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TextBox 3"/>
          <p:cNvSpPr txBox="1"/>
          <p:nvPr/>
        </p:nvSpPr>
        <p:spPr>
          <a:xfrm>
            <a:off x="4579620" y="6601787"/>
            <a:ext cx="3578860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000">
                <a:solidFill>
                  <a:srgbClr val="AFABA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AFABA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613699-AC06-0E8B-50FA-8EE30B4786D4}"/>
              </a:ext>
            </a:extLst>
          </p:cNvPr>
          <p:cNvSpPr txBox="1"/>
          <p:nvPr/>
        </p:nvSpPr>
        <p:spPr>
          <a:xfrm>
            <a:off x="0" y="4280429"/>
            <a:ext cx="12183529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>
                <a:solidFill>
                  <a:srgbClr val="44546A"/>
                </a:solidFill>
              </a:defRPr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 You &amp; Questions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BDE4ED-DA0F-7040-704C-F881F4EF7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781" y="6355567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6BE84D-47AB-43B1-ADC7-707CEBA563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70233668-AEA7-8A28-E8D9-2B6B3D3EB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527" y="6047430"/>
            <a:ext cx="1578312" cy="7235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46AC401-E587-A65E-3D65-6194D7CE60F7}"/>
              </a:ext>
            </a:extLst>
          </p:cNvPr>
          <p:cNvGrpSpPr/>
          <p:nvPr/>
        </p:nvGrpSpPr>
        <p:grpSpPr>
          <a:xfrm>
            <a:off x="361193" y="6243623"/>
            <a:ext cx="2604968" cy="527322"/>
            <a:chOff x="1040005" y="2821577"/>
            <a:chExt cx="3933930" cy="88124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13FA818-D2C1-7980-3F8B-CCB8F752B7C5}"/>
                </a:ext>
              </a:extLst>
            </p:cNvPr>
            <p:cNvSpPr/>
            <p:nvPr userDrawn="1"/>
          </p:nvSpPr>
          <p:spPr>
            <a:xfrm>
              <a:off x="1040005" y="2821577"/>
              <a:ext cx="3933930" cy="881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12" descr="Picture 8">
              <a:extLst>
                <a:ext uri="{FF2B5EF4-FFF2-40B4-BE49-F238E27FC236}">
                  <a16:creationId xmlns:a16="http://schemas.microsoft.com/office/drawing/2014/main" id="{4D114355-0DEC-BF29-B8AF-BA7251FD514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8" b="-1"/>
            <a:stretch/>
          </p:blipFill>
          <p:spPr>
            <a:xfrm>
              <a:off x="1093713" y="2872531"/>
              <a:ext cx="3826515" cy="779333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50D7CD5-CF85-CE78-9212-A57482FCB80C}"/>
              </a:ext>
            </a:extLst>
          </p:cNvPr>
          <p:cNvGrpSpPr/>
          <p:nvPr/>
        </p:nvGrpSpPr>
        <p:grpSpPr>
          <a:xfrm>
            <a:off x="8826271" y="5803108"/>
            <a:ext cx="1109903" cy="967837"/>
            <a:chOff x="3784481" y="1523902"/>
            <a:chExt cx="4623038" cy="3810196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DFA6839-85E3-9EF0-0E6D-ADDCDD8E00C7}"/>
                </a:ext>
              </a:extLst>
            </p:cNvPr>
            <p:cNvSpPr/>
            <p:nvPr/>
          </p:nvSpPr>
          <p:spPr>
            <a:xfrm>
              <a:off x="3860800" y="1579418"/>
              <a:ext cx="4461164" cy="3694546"/>
            </a:xfrm>
            <a:custGeom>
              <a:avLst/>
              <a:gdLst>
                <a:gd name="connsiteX0" fmla="*/ 0 w 4461164"/>
                <a:gd name="connsiteY0" fmla="*/ 517237 h 3694546"/>
                <a:gd name="connsiteX1" fmla="*/ 2235200 w 4461164"/>
                <a:gd name="connsiteY1" fmla="*/ 0 h 3694546"/>
                <a:gd name="connsiteX2" fmla="*/ 4461164 w 4461164"/>
                <a:gd name="connsiteY2" fmla="*/ 517237 h 3694546"/>
                <a:gd name="connsiteX3" fmla="*/ 4451927 w 4461164"/>
                <a:gd name="connsiteY3" fmla="*/ 3186546 h 3694546"/>
                <a:gd name="connsiteX4" fmla="*/ 2244436 w 4461164"/>
                <a:gd name="connsiteY4" fmla="*/ 3694546 h 3694546"/>
                <a:gd name="connsiteX5" fmla="*/ 27709 w 4461164"/>
                <a:gd name="connsiteY5" fmla="*/ 3195782 h 3694546"/>
                <a:gd name="connsiteX6" fmla="*/ 36945 w 4461164"/>
                <a:gd name="connsiteY6" fmla="*/ 480291 h 3694546"/>
                <a:gd name="connsiteX7" fmla="*/ 0 w 4461164"/>
                <a:gd name="connsiteY7" fmla="*/ 517237 h 369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1164" h="3694546">
                  <a:moveTo>
                    <a:pt x="0" y="517237"/>
                  </a:moveTo>
                  <a:lnTo>
                    <a:pt x="2235200" y="0"/>
                  </a:lnTo>
                  <a:lnTo>
                    <a:pt x="4461164" y="517237"/>
                  </a:lnTo>
                  <a:lnTo>
                    <a:pt x="4451927" y="3186546"/>
                  </a:lnTo>
                  <a:lnTo>
                    <a:pt x="2244436" y="3694546"/>
                  </a:lnTo>
                  <a:lnTo>
                    <a:pt x="27709" y="3195782"/>
                  </a:lnTo>
                  <a:cubicBezTo>
                    <a:pt x="30788" y="2290618"/>
                    <a:pt x="33866" y="1385455"/>
                    <a:pt x="36945" y="480291"/>
                  </a:cubicBezTo>
                  <a:lnTo>
                    <a:pt x="0" y="51723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Picture 15" descr="A picture containing black, darkness&#10;&#10;Description automatically generated">
              <a:extLst>
                <a:ext uri="{FF2B5EF4-FFF2-40B4-BE49-F238E27FC236}">
                  <a16:creationId xmlns:a16="http://schemas.microsoft.com/office/drawing/2014/main" id="{D769EC3B-E552-C043-806D-5776F0BFA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481" y="1523902"/>
              <a:ext cx="4623038" cy="3810196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AE20B13-EC9D-AE28-DDDA-318FBB931337}"/>
              </a:ext>
            </a:extLst>
          </p:cNvPr>
          <p:cNvSpPr txBox="1"/>
          <p:nvPr/>
        </p:nvSpPr>
        <p:spPr>
          <a:xfrm>
            <a:off x="1479143" y="4878605"/>
            <a:ext cx="3104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808080"/>
                </a:solidFill>
              </a:defRPr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Jim Lang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808080"/>
                </a:solidFill>
              </a:defRPr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(757) 502-7326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808080"/>
                </a:solidFill>
              </a:defRPr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0563C1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jlang@pendercoward.com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1E5330-B993-BA46-08D2-BB5B22E311E9}"/>
              </a:ext>
            </a:extLst>
          </p:cNvPr>
          <p:cNvSpPr txBox="1"/>
          <p:nvPr/>
        </p:nvSpPr>
        <p:spPr>
          <a:xfrm>
            <a:off x="7828869" y="4878605"/>
            <a:ext cx="3104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808080"/>
                </a:solidFill>
              </a:defRPr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Joe Keffler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808080"/>
                </a:solidFill>
              </a:defRPr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(443) 624-8213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808080"/>
                </a:solidFill>
              </a:defRPr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0563C1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joe@colinmarine.com</a:t>
            </a:r>
          </a:p>
        </p:txBody>
      </p:sp>
    </p:spTree>
    <p:extLst>
      <p:ext uri="{BB962C8B-B14F-4D97-AF65-F5344CB8AC3E}">
        <p14:creationId xmlns:p14="http://schemas.microsoft.com/office/powerpoint/2010/main" val="3404545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row: Left 7">
            <a:extLst>
              <a:ext uri="{FF2B5EF4-FFF2-40B4-BE49-F238E27FC236}">
                <a16:creationId xmlns:a16="http://schemas.microsoft.com/office/drawing/2014/main" id="{1D660DB2-031D-9EE5-ACAB-8C9CA870E24A}"/>
              </a:ext>
            </a:extLst>
          </p:cNvPr>
          <p:cNvSpPr/>
          <p:nvPr/>
        </p:nvSpPr>
        <p:spPr>
          <a:xfrm>
            <a:off x="3341075" y="6318591"/>
            <a:ext cx="8848464" cy="490317"/>
          </a:xfrm>
          <a:prstGeom prst="leftArrow">
            <a:avLst>
              <a:gd name="adj1" fmla="val 100000"/>
              <a:gd name="adj2" fmla="val 12343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E26E64-189B-9546-F723-E4F4C4B98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" y="136525"/>
            <a:ext cx="5987722" cy="635000"/>
          </a:xfrm>
        </p:spPr>
        <p:txBody>
          <a:bodyPr/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Legal Issues Around Pier Construction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8D8A4-9CD2-C14B-23D1-095A8DF37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055" y="1200331"/>
            <a:ext cx="4820493" cy="5013691"/>
          </a:xfrm>
        </p:spPr>
        <p:txBody>
          <a:bodyPr/>
          <a:lstStyle/>
          <a:p>
            <a:pPr lvl="1"/>
            <a:r>
              <a:rPr lang="en-US" dirty="0"/>
              <a:t>Legal risk</a:t>
            </a:r>
          </a:p>
          <a:p>
            <a:pPr lvl="2"/>
            <a:r>
              <a:rPr lang="en-US" dirty="0"/>
              <a:t>As built pier does not conform to permit</a:t>
            </a:r>
          </a:p>
          <a:p>
            <a:pPr lvl="2"/>
            <a:r>
              <a:rPr lang="en-US" dirty="0"/>
              <a:t>Pier built without permits</a:t>
            </a:r>
          </a:p>
          <a:p>
            <a:pPr lvl="2"/>
            <a:r>
              <a:rPr lang="en-US" dirty="0"/>
              <a:t>Pier modified without permits</a:t>
            </a:r>
          </a:p>
          <a:p>
            <a:pPr lvl="2"/>
            <a:r>
              <a:rPr lang="en-US" dirty="0"/>
              <a:t>Pier built outside the riparian area (if state owned bottom)</a:t>
            </a:r>
          </a:p>
          <a:p>
            <a:pPr lvl="2"/>
            <a:r>
              <a:rPr lang="en-US" dirty="0"/>
              <a:t>False information submitted during the regulatory process</a:t>
            </a:r>
          </a:p>
          <a:p>
            <a:pPr lvl="2"/>
            <a:r>
              <a:rPr lang="en-US" dirty="0"/>
              <a:t>Pier interferes with navigation</a:t>
            </a:r>
          </a:p>
          <a:p>
            <a:pPr lvl="1"/>
            <a:r>
              <a:rPr lang="en-US" dirty="0"/>
              <a:t>Not much legal risk</a:t>
            </a:r>
          </a:p>
          <a:p>
            <a:pPr lvl="2"/>
            <a:r>
              <a:rPr lang="en-US" dirty="0"/>
              <a:t>Pier compromises a neighbor’s view of the water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CE7642-34D4-FFFF-5F33-3BB20C453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8710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All content copyright ©2023. James T. Lang.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FD4E39-FFBB-FAEA-7751-D7458C927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8710"/>
            <a:ext cx="2743200" cy="365125"/>
          </a:xfrm>
        </p:spPr>
        <p:txBody>
          <a:bodyPr/>
          <a:lstStyle/>
          <a:p>
            <a:fld id="{136BE84D-47AB-43B1-ADC7-707CEBA56338}" type="slidenum">
              <a:rPr lang="en-US" smtClean="0">
                <a:solidFill>
                  <a:schemeClr val="bg1">
                    <a:lumMod val="85000"/>
                  </a:schemeClr>
                </a:solidFill>
              </a:rPr>
              <a:pPr/>
              <a:t>3</a:t>
            </a:fld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C0436AA-F36F-F097-6CAC-4CE1D78A993D}"/>
              </a:ext>
            </a:extLst>
          </p:cNvPr>
          <p:cNvGrpSpPr/>
          <p:nvPr/>
        </p:nvGrpSpPr>
        <p:grpSpPr>
          <a:xfrm>
            <a:off x="157896" y="6246079"/>
            <a:ext cx="2942912" cy="554432"/>
            <a:chOff x="1040005" y="2821577"/>
            <a:chExt cx="3933930" cy="88124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E401017-BC35-AD9B-6F71-6DAE2347C8F2}"/>
                </a:ext>
              </a:extLst>
            </p:cNvPr>
            <p:cNvSpPr/>
            <p:nvPr userDrawn="1"/>
          </p:nvSpPr>
          <p:spPr>
            <a:xfrm>
              <a:off x="1040005" y="2821577"/>
              <a:ext cx="3933930" cy="881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Picture 8">
              <a:extLst>
                <a:ext uri="{FF2B5EF4-FFF2-40B4-BE49-F238E27FC236}">
                  <a16:creationId xmlns:a16="http://schemas.microsoft.com/office/drawing/2014/main" id="{A6A1CE5D-29C7-B3C8-1E91-47A78AEC5A2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8" b="-1"/>
            <a:stretch/>
          </p:blipFill>
          <p:spPr>
            <a:xfrm>
              <a:off x="1093713" y="2872531"/>
              <a:ext cx="3826515" cy="779333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12" name="Picture 11" descr="Hand with a gavel">
            <a:extLst>
              <a:ext uri="{FF2B5EF4-FFF2-40B4-BE49-F238E27FC236}">
                <a16:creationId xmlns:a16="http://schemas.microsoft.com/office/drawing/2014/main" id="{4D60803F-7DC1-456C-469F-A12BC3BCE5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3780" y="0"/>
            <a:ext cx="7055759" cy="631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66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08962A-66C8-5837-D5E2-C84F0F7C1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How Our Clients Get Caught Up In The Legal Process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C746F-6826-53AA-DAAD-0232FDDBA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dirty="0"/>
              <a:t>Agency can issue order to violator</a:t>
            </a:r>
          </a:p>
          <a:p>
            <a:r>
              <a:rPr lang="en-US" sz="2200" dirty="0"/>
              <a:t>Agency can impose fine on violator</a:t>
            </a:r>
          </a:p>
          <a:p>
            <a:r>
              <a:rPr lang="en-US" sz="2200" dirty="0"/>
              <a:t>Agency can sue violator</a:t>
            </a:r>
          </a:p>
          <a:p>
            <a:r>
              <a:rPr lang="en-US" sz="2200" dirty="0"/>
              <a:t>Another person can sue violator</a:t>
            </a:r>
          </a:p>
          <a:p>
            <a:r>
              <a:rPr lang="en-US" sz="2200" dirty="0"/>
              <a:t>Court review of agency decision to grant/deny permit</a:t>
            </a:r>
          </a:p>
          <a:p>
            <a:endParaRPr lang="en-US" sz="2200" dirty="0"/>
          </a:p>
        </p:txBody>
      </p:sp>
      <p:pic>
        <p:nvPicPr>
          <p:cNvPr id="7" name="Picture 6" descr="Scales of justice on blue background">
            <a:extLst>
              <a:ext uri="{FF2B5EF4-FFF2-40B4-BE49-F238E27FC236}">
                <a16:creationId xmlns:a16="http://schemas.microsoft.com/office/drawing/2014/main" id="{8FC07807-A506-4848-C4AB-6ECA8D0DC8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5313225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F199CE0-546A-E105-E247-F08E8146E586}"/>
              </a:ext>
            </a:extLst>
          </p:cNvPr>
          <p:cNvGrpSpPr/>
          <p:nvPr/>
        </p:nvGrpSpPr>
        <p:grpSpPr>
          <a:xfrm>
            <a:off x="157309" y="6195013"/>
            <a:ext cx="2942912" cy="554432"/>
            <a:chOff x="1040005" y="2821577"/>
            <a:chExt cx="3933930" cy="88124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7204DF2-4008-1CA9-7097-84561F86329A}"/>
                </a:ext>
              </a:extLst>
            </p:cNvPr>
            <p:cNvSpPr/>
            <p:nvPr userDrawn="1"/>
          </p:nvSpPr>
          <p:spPr>
            <a:xfrm>
              <a:off x="1040005" y="2821577"/>
              <a:ext cx="3933930" cy="881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Picture 8">
              <a:extLst>
                <a:ext uri="{FF2B5EF4-FFF2-40B4-BE49-F238E27FC236}">
                  <a16:creationId xmlns:a16="http://schemas.microsoft.com/office/drawing/2014/main" id="{489CD875-8613-34B2-C54B-04E7467E0D1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8" b="-1"/>
            <a:stretch/>
          </p:blipFill>
          <p:spPr>
            <a:xfrm>
              <a:off x="1093713" y="2872531"/>
              <a:ext cx="3826515" cy="77933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FFC08A6E-A11F-C2C4-0539-AD6FB5DA92E1}"/>
              </a:ext>
            </a:extLst>
          </p:cNvPr>
          <p:cNvSpPr/>
          <p:nvPr/>
        </p:nvSpPr>
        <p:spPr>
          <a:xfrm>
            <a:off x="5507665" y="6710394"/>
            <a:ext cx="6681287" cy="147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F3C12595-0B0F-F198-5441-1F375A005287}"/>
              </a:ext>
            </a:extLst>
          </p:cNvPr>
          <p:cNvSpPr/>
          <p:nvPr/>
        </p:nvSpPr>
        <p:spPr>
          <a:xfrm>
            <a:off x="3340488" y="6267525"/>
            <a:ext cx="8848464" cy="490317"/>
          </a:xfrm>
          <a:prstGeom prst="leftArrow">
            <a:avLst>
              <a:gd name="adj1" fmla="val 100000"/>
              <a:gd name="adj2" fmla="val 12343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D76EE5-3CE3-B48C-9D02-F7CA34DF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8400" y="6345720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</a:rPr>
              <a:t>All content copyright ©2023. James T. Lang.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B9414-903A-9E4F-14C5-099D541DC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45720"/>
            <a:ext cx="914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36BE84D-47AB-43B1-ADC7-707CEBA56338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661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6" descr="Woman in office looking at papers">
            <a:extLst>
              <a:ext uri="{FF2B5EF4-FFF2-40B4-BE49-F238E27FC236}">
                <a16:creationId xmlns:a16="http://schemas.microsoft.com/office/drawing/2014/main" id="{179F4205-5C5F-D19F-527F-1B2B6F8C31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7684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59D43C-2981-5EA1-375F-F683A85C3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6350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The Joint Permit Application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A04B6E-9571-C229-0371-C9962EB79289}"/>
              </a:ext>
            </a:extLst>
          </p:cNvPr>
          <p:cNvSpPr/>
          <p:nvPr/>
        </p:nvSpPr>
        <p:spPr>
          <a:xfrm>
            <a:off x="243662" y="982885"/>
            <a:ext cx="5082363" cy="489223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A1964-5528-36CA-0DA6-16CB92C69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813" y="1689296"/>
            <a:ext cx="4276060" cy="3409673"/>
          </a:xfrm>
        </p:spPr>
        <p:txBody>
          <a:bodyPr/>
          <a:lstStyle/>
          <a:p>
            <a:r>
              <a:rPr lang="en-US" dirty="0"/>
              <a:t>Virginia Marine Resources Commission acts as “clearinghouse”</a:t>
            </a:r>
          </a:p>
          <a:p>
            <a:pPr lvl="1"/>
            <a:r>
              <a:rPr lang="en-US" dirty="0"/>
              <a:t>Federal</a:t>
            </a:r>
          </a:p>
          <a:p>
            <a:pPr lvl="1"/>
            <a:r>
              <a:rPr lang="en-US" dirty="0"/>
              <a:t>State</a:t>
            </a:r>
          </a:p>
          <a:p>
            <a:pPr lvl="1"/>
            <a:r>
              <a:rPr lang="en-US" dirty="0"/>
              <a:t>Local</a:t>
            </a:r>
          </a:p>
          <a:p>
            <a:r>
              <a:rPr lang="en-US" dirty="0"/>
              <a:t>Adjacent property owners can object</a:t>
            </a: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9D3FA52F-103D-0FC0-AE8F-AC2D3776A0FD}"/>
              </a:ext>
            </a:extLst>
          </p:cNvPr>
          <p:cNvSpPr/>
          <p:nvPr/>
        </p:nvSpPr>
        <p:spPr>
          <a:xfrm>
            <a:off x="3341075" y="6278131"/>
            <a:ext cx="8848464" cy="490317"/>
          </a:xfrm>
          <a:prstGeom prst="leftArrow">
            <a:avLst>
              <a:gd name="adj1" fmla="val 100000"/>
              <a:gd name="adj2" fmla="val 12343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1598DA8-370F-A410-78EC-9DD14285EC7F}"/>
              </a:ext>
            </a:extLst>
          </p:cNvPr>
          <p:cNvGrpSpPr/>
          <p:nvPr/>
        </p:nvGrpSpPr>
        <p:grpSpPr>
          <a:xfrm>
            <a:off x="157896" y="6246079"/>
            <a:ext cx="2942912" cy="554432"/>
            <a:chOff x="1040005" y="2821577"/>
            <a:chExt cx="3933930" cy="88124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E425244-E2B5-A371-4B55-6C072A8D8E5A}"/>
                </a:ext>
              </a:extLst>
            </p:cNvPr>
            <p:cNvSpPr/>
            <p:nvPr userDrawn="1"/>
          </p:nvSpPr>
          <p:spPr>
            <a:xfrm>
              <a:off x="1040005" y="2821577"/>
              <a:ext cx="3933930" cy="881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Picture 8">
              <a:extLst>
                <a:ext uri="{FF2B5EF4-FFF2-40B4-BE49-F238E27FC236}">
                  <a16:creationId xmlns:a16="http://schemas.microsoft.com/office/drawing/2014/main" id="{F9FAF0E6-96CE-703E-B4E5-B7519390F4D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8" b="-1"/>
            <a:stretch/>
          </p:blipFill>
          <p:spPr>
            <a:xfrm>
              <a:off x="1093713" y="2872531"/>
              <a:ext cx="3826515" cy="77933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DDAFAF-D6EC-2D98-C7B3-4EA772007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45722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All content copyright ©2023. James T. Lang.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C22C4A-7E75-DD3A-D62C-2C7489BE1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45722"/>
            <a:ext cx="2743200" cy="365125"/>
          </a:xfrm>
        </p:spPr>
        <p:txBody>
          <a:bodyPr/>
          <a:lstStyle/>
          <a:p>
            <a:fld id="{136BE84D-47AB-43B1-ADC7-707CEBA56338}" type="slidenum">
              <a:rPr lang="en-US" smtClean="0">
                <a:solidFill>
                  <a:schemeClr val="bg1"/>
                </a:solidFill>
              </a:rPr>
              <a:pPr/>
              <a:t>5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441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bg1">
                <a:lumMod val="95000"/>
              </a:schemeClr>
            </a:gs>
            <a:gs pos="0">
              <a:schemeClr val="bg1">
                <a:lumMod val="75000"/>
              </a:schemeClr>
            </a:gs>
            <a:gs pos="52000">
              <a:schemeClr val="bg1">
                <a:lumMod val="85000"/>
              </a:schemeClr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09B3E-6392-48BE-5264-DEBF263FA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4930" y="1741819"/>
            <a:ext cx="4017334" cy="4614531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Privately owned (definitely one less permit)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Lake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Pond (stormwater or natural)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 made canal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State owned </a:t>
            </a:r>
          </a:p>
          <a:p>
            <a:pPr lvl="1">
              <a:spcBef>
                <a:spcPts val="1000"/>
              </a:spcBef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Bays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Rivers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Creeks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Shores of the sea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</a:rPr>
              <a:t>Unless conveyed via a King’s grant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sz="2400" dirty="0"/>
          </a:p>
        </p:txBody>
      </p:sp>
      <p:pic>
        <p:nvPicPr>
          <p:cNvPr id="7" name="Picture 6" descr="A picture containing outdoor, tree, sky, plant&#10;&#10;Description automatically generated">
            <a:extLst>
              <a:ext uri="{FF2B5EF4-FFF2-40B4-BE49-F238E27FC236}">
                <a16:creationId xmlns:a16="http://schemas.microsoft.com/office/drawing/2014/main" id="{9218917C-2EF3-983B-ED6D-58FC07B406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7485321" cy="6768448"/>
          </a:xfrm>
          <a:prstGeom prst="rect">
            <a:avLst/>
          </a:prstGeom>
        </p:spPr>
      </p:pic>
      <p:sp>
        <p:nvSpPr>
          <p:cNvPr id="8" name="Arrow: Left 7">
            <a:extLst>
              <a:ext uri="{FF2B5EF4-FFF2-40B4-BE49-F238E27FC236}">
                <a16:creationId xmlns:a16="http://schemas.microsoft.com/office/drawing/2014/main" id="{EA381000-00B3-82DF-4472-BFF13BF11A50}"/>
              </a:ext>
            </a:extLst>
          </p:cNvPr>
          <p:cNvSpPr/>
          <p:nvPr/>
        </p:nvSpPr>
        <p:spPr>
          <a:xfrm>
            <a:off x="3341075" y="6278131"/>
            <a:ext cx="8848464" cy="490317"/>
          </a:xfrm>
          <a:prstGeom prst="leftArrow">
            <a:avLst>
              <a:gd name="adj1" fmla="val 100000"/>
              <a:gd name="adj2" fmla="val 12343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B8A7985-1B12-2D24-4D3F-22F70920F780}"/>
              </a:ext>
            </a:extLst>
          </p:cNvPr>
          <p:cNvGrpSpPr/>
          <p:nvPr/>
        </p:nvGrpSpPr>
        <p:grpSpPr>
          <a:xfrm>
            <a:off x="157896" y="6246079"/>
            <a:ext cx="2942912" cy="554432"/>
            <a:chOff x="1040005" y="2821577"/>
            <a:chExt cx="3933930" cy="88124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6C8E2E9-6721-A181-5985-A59D788DAE4B}"/>
                </a:ext>
              </a:extLst>
            </p:cNvPr>
            <p:cNvSpPr/>
            <p:nvPr userDrawn="1"/>
          </p:nvSpPr>
          <p:spPr>
            <a:xfrm>
              <a:off x="1040005" y="2821577"/>
              <a:ext cx="3933930" cy="881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Picture 8">
              <a:extLst>
                <a:ext uri="{FF2B5EF4-FFF2-40B4-BE49-F238E27FC236}">
                  <a16:creationId xmlns:a16="http://schemas.microsoft.com/office/drawing/2014/main" id="{43271917-0628-B9DF-A358-0F0178E11EE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8" b="-1"/>
            <a:stretch/>
          </p:blipFill>
          <p:spPr>
            <a:xfrm>
              <a:off x="1093713" y="2872531"/>
              <a:ext cx="3826515" cy="77933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D1E14E-A5D7-BA89-7C28-55DD908B1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45725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All content copyright ©2023. James T. Lang.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338455-0BED-326E-A467-DC0A80296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45725"/>
            <a:ext cx="2743200" cy="365125"/>
          </a:xfrm>
        </p:spPr>
        <p:txBody>
          <a:bodyPr/>
          <a:lstStyle/>
          <a:p>
            <a:fld id="{136BE84D-47AB-43B1-ADC7-707CEBA56338}" type="slidenum">
              <a:rPr lang="en-US" smtClean="0">
                <a:solidFill>
                  <a:schemeClr val="bg1"/>
                </a:solidFill>
              </a:rPr>
              <a:pPr/>
              <a:t>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FE8A4896-DC50-D47B-1A25-0AEE70491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5685" y="147150"/>
            <a:ext cx="3678115" cy="635000"/>
          </a:xfrm>
        </p:spPr>
        <p:txBody>
          <a:bodyPr/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Is the Bottom Privately Owned or State Owned?</a:t>
            </a:r>
          </a:p>
        </p:txBody>
      </p:sp>
    </p:spTree>
    <p:extLst>
      <p:ext uri="{BB962C8B-B14F-4D97-AF65-F5344CB8AC3E}">
        <p14:creationId xmlns:p14="http://schemas.microsoft.com/office/powerpoint/2010/main" val="1848832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Salt marshes are coastal wetlands which are flooded and drained by tides.">
            <a:extLst>
              <a:ext uri="{FF2B5EF4-FFF2-40B4-BE49-F238E27FC236}">
                <a16:creationId xmlns:a16="http://schemas.microsoft.com/office/drawing/2014/main" id="{37B11429-DA8E-9CBD-9B1A-1AB4E96103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343981"/>
            <a:ext cx="12192001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44F713-39E5-F802-DD16-A82222FBCF77}"/>
              </a:ext>
            </a:extLst>
          </p:cNvPr>
          <p:cNvSpPr/>
          <p:nvPr/>
        </p:nvSpPr>
        <p:spPr>
          <a:xfrm>
            <a:off x="0" y="0"/>
            <a:ext cx="12192001" cy="342899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7DA24E-0E64-0C0D-5EDD-F89524A6A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If Privately Owned Bottom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FAE4A-52A1-4420-DAFE-EDECD7854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8587"/>
            <a:ext cx="10515600" cy="3322269"/>
          </a:xfr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lang="en-US" dirty="0"/>
              <a:t>Permission from property owner</a:t>
            </a:r>
          </a:p>
          <a:p>
            <a:r>
              <a:rPr lang="en-US" dirty="0"/>
              <a:t>Wetlands compliance (tidal vs. nontidal)</a:t>
            </a:r>
          </a:p>
          <a:p>
            <a:r>
              <a:rPr lang="en-US" dirty="0"/>
              <a:t>US Army Corps of Engineers if waterbody is “navigable”</a:t>
            </a:r>
          </a:p>
          <a:p>
            <a:r>
              <a:rPr lang="en-US" dirty="0"/>
              <a:t>Building permit from locality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State agencies other than VMRC (infrequent)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Department of Environmental Quality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Department of Historic Resources</a:t>
            </a:r>
          </a:p>
          <a:p>
            <a:endParaRPr lang="en-US" dirty="0"/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C342B66B-0C34-DE26-80E5-665C029D52BB}"/>
              </a:ext>
            </a:extLst>
          </p:cNvPr>
          <p:cNvSpPr/>
          <p:nvPr/>
        </p:nvSpPr>
        <p:spPr>
          <a:xfrm>
            <a:off x="3341075" y="6278134"/>
            <a:ext cx="8848464" cy="490317"/>
          </a:xfrm>
          <a:prstGeom prst="leftArrow">
            <a:avLst>
              <a:gd name="adj1" fmla="val 100000"/>
              <a:gd name="adj2" fmla="val 12343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A29F0BB-E14C-F8CE-6EAD-948F291F78B3}"/>
              </a:ext>
            </a:extLst>
          </p:cNvPr>
          <p:cNvGrpSpPr/>
          <p:nvPr/>
        </p:nvGrpSpPr>
        <p:grpSpPr>
          <a:xfrm>
            <a:off x="157896" y="6246079"/>
            <a:ext cx="2942912" cy="554432"/>
            <a:chOff x="1040005" y="2821577"/>
            <a:chExt cx="3933930" cy="88124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8857E02-72C9-8436-6412-864443F70702}"/>
                </a:ext>
              </a:extLst>
            </p:cNvPr>
            <p:cNvSpPr/>
            <p:nvPr userDrawn="1"/>
          </p:nvSpPr>
          <p:spPr>
            <a:xfrm>
              <a:off x="1040005" y="2821577"/>
              <a:ext cx="3933930" cy="881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Picture 8">
              <a:extLst>
                <a:ext uri="{FF2B5EF4-FFF2-40B4-BE49-F238E27FC236}">
                  <a16:creationId xmlns:a16="http://schemas.microsoft.com/office/drawing/2014/main" id="{A2432E00-14CE-FCD2-DE9D-43D43042291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8" b="-1"/>
            <a:stretch/>
          </p:blipFill>
          <p:spPr>
            <a:xfrm>
              <a:off x="1093713" y="2872531"/>
              <a:ext cx="3826515" cy="77933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E031C3-E12E-8422-237C-F6F6B89A1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5093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All content copyright ©2023. James T. Lang.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392882-3A69-1B8C-B5A4-225F41D96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35093"/>
            <a:ext cx="2743200" cy="365125"/>
          </a:xfrm>
        </p:spPr>
        <p:txBody>
          <a:bodyPr/>
          <a:lstStyle/>
          <a:p>
            <a:fld id="{136BE84D-47AB-43B1-ADC7-707CEBA56338}" type="slidenum">
              <a:rPr lang="en-US" smtClean="0">
                <a:solidFill>
                  <a:schemeClr val="bg1"/>
                </a:solidFill>
              </a:rPr>
              <a:pPr/>
              <a:t>7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32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C014FC-4D2B-A846-4986-21BE45D76E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1943" cy="676844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A904D2-1815-3D8F-DEDA-0E9A4F822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2670" y="724552"/>
            <a:ext cx="4432003" cy="4351338"/>
          </a:xfrm>
        </p:spPr>
        <p:txBody>
          <a:bodyPr/>
          <a:lstStyle/>
          <a:p>
            <a:r>
              <a:rPr lang="en-US" sz="1800" dirty="0"/>
              <a:t>Permit from Virginia Marine Resources Commission</a:t>
            </a:r>
          </a:p>
          <a:p>
            <a:pPr lvl="1"/>
            <a:r>
              <a:rPr lang="en-US" sz="1600" dirty="0"/>
              <a:t>Acts as “property manager” for owner, State of Virginia</a:t>
            </a:r>
          </a:p>
          <a:p>
            <a:pPr lvl="1"/>
            <a:r>
              <a:rPr lang="en-US" sz="1600" dirty="0"/>
              <a:t>Submit JPA</a:t>
            </a:r>
          </a:p>
          <a:p>
            <a:pPr lvl="1"/>
            <a:r>
              <a:rPr lang="en-US" sz="1600" dirty="0"/>
              <a:t>No Permit Needed letter vs. Permit</a:t>
            </a:r>
          </a:p>
          <a:p>
            <a:pPr lvl="1"/>
            <a:r>
              <a:rPr lang="en-US" sz="1600" dirty="0"/>
              <a:t>Riparian area</a:t>
            </a:r>
          </a:p>
          <a:p>
            <a:r>
              <a:rPr lang="en-US" sz="1800" dirty="0"/>
              <a:t>Wetlands compliance (tidal vs. non-tidal)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 Army Corps of Engineers if waterbody is “navigable”</a:t>
            </a:r>
          </a:p>
          <a:p>
            <a:r>
              <a:rPr lang="en-US" sz="1800" dirty="0"/>
              <a:t>Building permit from locality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State agencies other than VMRC (infrequent)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Department of Environmental Quality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Department of Historic Resources</a:t>
            </a:r>
          </a:p>
          <a:p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6973A7-B09F-74C9-9FC4-C4B72E5B5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5712" y="89552"/>
            <a:ext cx="4984898" cy="635000"/>
          </a:xfrm>
        </p:spPr>
        <p:txBody>
          <a:bodyPr/>
          <a:lstStyle/>
          <a:p>
            <a:pPr algn="ctr"/>
            <a:r>
              <a:rPr lang="en-US" sz="3200" dirty="0"/>
              <a:t>If State Owned Bottom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62BF38-86D3-72A0-1D09-CC68DF242927}"/>
              </a:ext>
            </a:extLst>
          </p:cNvPr>
          <p:cNvSpPr txBox="1"/>
          <p:nvPr/>
        </p:nvSpPr>
        <p:spPr>
          <a:xfrm>
            <a:off x="8217196" y="5710890"/>
            <a:ext cx="3870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 Credit. Coastal Geospatial and Educational Mapping System, 2012. Virginia Coastal Zone Management Program</a:t>
            </a: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8F276B78-BAE3-EE20-D0CC-A50D1DC60464}"/>
              </a:ext>
            </a:extLst>
          </p:cNvPr>
          <p:cNvSpPr/>
          <p:nvPr/>
        </p:nvSpPr>
        <p:spPr>
          <a:xfrm>
            <a:off x="3341075" y="6278131"/>
            <a:ext cx="8848464" cy="490317"/>
          </a:xfrm>
          <a:prstGeom prst="leftArrow">
            <a:avLst>
              <a:gd name="adj1" fmla="val 100000"/>
              <a:gd name="adj2" fmla="val 12343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75A6C18-2ACC-48D1-23F0-C4E180BABEFB}"/>
              </a:ext>
            </a:extLst>
          </p:cNvPr>
          <p:cNvGrpSpPr/>
          <p:nvPr/>
        </p:nvGrpSpPr>
        <p:grpSpPr>
          <a:xfrm>
            <a:off x="157896" y="6246079"/>
            <a:ext cx="2942912" cy="554432"/>
            <a:chOff x="1040005" y="2821577"/>
            <a:chExt cx="3933930" cy="88124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C2D5472-A669-21E6-82F6-FF33DD7B6D61}"/>
                </a:ext>
              </a:extLst>
            </p:cNvPr>
            <p:cNvSpPr/>
            <p:nvPr userDrawn="1"/>
          </p:nvSpPr>
          <p:spPr>
            <a:xfrm>
              <a:off x="1040005" y="2821577"/>
              <a:ext cx="3933930" cy="881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Picture 8">
              <a:extLst>
                <a:ext uri="{FF2B5EF4-FFF2-40B4-BE49-F238E27FC236}">
                  <a16:creationId xmlns:a16="http://schemas.microsoft.com/office/drawing/2014/main" id="{E27B3777-AD81-F4B1-6EAD-E434DE96B3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8" b="-1"/>
            <a:stretch/>
          </p:blipFill>
          <p:spPr>
            <a:xfrm>
              <a:off x="1093713" y="2872531"/>
              <a:ext cx="3826515" cy="77933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DB0DD5-7D37-DD9E-0866-EA31962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72247" y="6346336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All content copyright ©2023. James T. Lang.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670BC1-A211-71D1-1375-80B3AFB5D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4247" y="6346336"/>
            <a:ext cx="2743200" cy="365125"/>
          </a:xfrm>
        </p:spPr>
        <p:txBody>
          <a:bodyPr/>
          <a:lstStyle/>
          <a:p>
            <a:fld id="{136BE84D-47AB-43B1-ADC7-707CEBA56338}" type="slidenum">
              <a:rPr lang="en-US" smtClean="0">
                <a:solidFill>
                  <a:schemeClr val="bg1"/>
                </a:solidFill>
              </a:rPr>
              <a:pPr/>
              <a:t>8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375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3867A-7984-6345-6B79-9A656DFF7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912" y="365126"/>
            <a:ext cx="4480560" cy="635000"/>
          </a:xfrm>
        </p:spPr>
        <p:txBody>
          <a:bodyPr/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How To Find A Reputable Pier Designer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C0225-0810-4E42-6528-B8DD18724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6912" y="1600200"/>
            <a:ext cx="4480560" cy="4576763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a Permit Agent?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Experience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 of mouth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Reputable Permit Agents in Virginia Beach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David Butler with Gallup Surveyors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Richard Calvert with Calvert Marine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Bob &amp; Jon Simon with Waterfront Consulting Inc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David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Kledzik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 Marine Engineering</a:t>
            </a:r>
          </a:p>
          <a:p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69D943-13C3-C855-79A6-E956498675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696075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</p:pic>
      <p:sp>
        <p:nvSpPr>
          <p:cNvPr id="8" name="Arrow: Left 7">
            <a:extLst>
              <a:ext uri="{FF2B5EF4-FFF2-40B4-BE49-F238E27FC236}">
                <a16:creationId xmlns:a16="http://schemas.microsoft.com/office/drawing/2014/main" id="{65D2EA5F-0013-9B26-542B-52DA6E3F4595}"/>
              </a:ext>
            </a:extLst>
          </p:cNvPr>
          <p:cNvSpPr/>
          <p:nvPr/>
        </p:nvSpPr>
        <p:spPr>
          <a:xfrm>
            <a:off x="3341075" y="6278131"/>
            <a:ext cx="8848464" cy="490317"/>
          </a:xfrm>
          <a:prstGeom prst="leftArrow">
            <a:avLst>
              <a:gd name="adj1" fmla="val 100000"/>
              <a:gd name="adj2" fmla="val 12343"/>
            </a:avLst>
          </a:prstGeom>
          <a:solidFill>
            <a:schemeClr val="accent1">
              <a:lumMod val="75000"/>
            </a:schemeClr>
          </a:solidFill>
          <a:effectLst>
            <a:glow rad="381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D394017-A9E2-A490-7942-09EEBDAFCF86}"/>
              </a:ext>
            </a:extLst>
          </p:cNvPr>
          <p:cNvGrpSpPr/>
          <p:nvPr/>
        </p:nvGrpSpPr>
        <p:grpSpPr>
          <a:xfrm>
            <a:off x="157896" y="6246079"/>
            <a:ext cx="2942912" cy="554432"/>
            <a:chOff x="1040005" y="2821577"/>
            <a:chExt cx="3933930" cy="88124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ACE93AE-9038-D732-471C-B83362635EA0}"/>
                </a:ext>
              </a:extLst>
            </p:cNvPr>
            <p:cNvSpPr/>
            <p:nvPr userDrawn="1"/>
          </p:nvSpPr>
          <p:spPr>
            <a:xfrm>
              <a:off x="1040005" y="2821577"/>
              <a:ext cx="3933930" cy="881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Picture 8">
              <a:extLst>
                <a:ext uri="{FF2B5EF4-FFF2-40B4-BE49-F238E27FC236}">
                  <a16:creationId xmlns:a16="http://schemas.microsoft.com/office/drawing/2014/main" id="{F8038BB3-AEB6-9FF3-2950-33CA23941C3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8" b="-1"/>
            <a:stretch/>
          </p:blipFill>
          <p:spPr>
            <a:xfrm>
              <a:off x="1093713" y="2872531"/>
              <a:ext cx="3826515" cy="77933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13C41E43-4247-A623-6E4F-793D161F9C93}"/>
              </a:ext>
            </a:extLst>
          </p:cNvPr>
          <p:cNvSpPr/>
          <p:nvPr/>
        </p:nvSpPr>
        <p:spPr>
          <a:xfrm>
            <a:off x="0" y="6777037"/>
            <a:ext cx="12192000" cy="80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964C2C-7A3B-EA38-D62A-E455318EA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06381"/>
            <a:ext cx="2727960" cy="393827"/>
          </a:xfrm>
        </p:spPr>
        <p:txBody>
          <a:bodyPr/>
          <a:lstStyle/>
          <a:p>
            <a:fld id="{136BE84D-47AB-43B1-ADC7-707CEBA56338}" type="slidenum">
              <a:rPr lang="en-US" smtClean="0">
                <a:solidFill>
                  <a:schemeClr val="bg1">
                    <a:lumMod val="95000"/>
                  </a:schemeClr>
                </a:solidFill>
              </a:rPr>
              <a:pPr/>
              <a:t>9</a:t>
            </a:fld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EABB85DD-CD50-0121-C902-634592049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72247" y="6325069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All content copyright ©2023. James T. Lang.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9810468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4703</TotalTime>
  <Words>1059</Words>
  <Application>Microsoft Office PowerPoint</Application>
  <PresentationFormat>Widescreen</PresentationFormat>
  <Paragraphs>210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Arial Nova</vt:lpstr>
      <vt:lpstr>Calibri</vt:lpstr>
      <vt:lpstr>Calibri Light</vt:lpstr>
      <vt:lpstr>Castellar</vt:lpstr>
      <vt:lpstr>Office Theme</vt:lpstr>
      <vt:lpstr>1_Office Theme</vt:lpstr>
      <vt:lpstr>How To Build A Pier in Virginia</vt:lpstr>
      <vt:lpstr>What We Will Cover Today</vt:lpstr>
      <vt:lpstr>Legal Issues Around Pier Construction Projects</vt:lpstr>
      <vt:lpstr>How Our Clients Get Caught Up In The Legal Process</vt:lpstr>
      <vt:lpstr>The Joint Permit Application</vt:lpstr>
      <vt:lpstr>Is the Bottom Privately Owned or State Owned?</vt:lpstr>
      <vt:lpstr>If Privately Owned Bottom</vt:lpstr>
      <vt:lpstr>If State Owned Bottom</vt:lpstr>
      <vt:lpstr>How To Find A Reputable Pier Designer</vt:lpstr>
      <vt:lpstr>PowerPoint Presentation</vt:lpstr>
      <vt:lpstr>Pier Construction Process</vt:lpstr>
      <vt:lpstr>Pier Construction Process</vt:lpstr>
      <vt:lpstr>Pier Construction Process</vt:lpstr>
      <vt:lpstr>Pier Pricing</vt:lpstr>
      <vt:lpstr>Pier Pricing</vt:lpstr>
      <vt:lpstr>Pier Pricing</vt:lpstr>
      <vt:lpstr>Pier Pricing</vt:lpstr>
      <vt:lpstr>Pier Maintenance &amp; Longevity </vt:lpstr>
      <vt:lpstr>Additional Resources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Stabler sQc LLC</dc:creator>
  <cp:lastModifiedBy>Abigail Hirsch</cp:lastModifiedBy>
  <cp:revision>71</cp:revision>
  <dcterms:created xsi:type="dcterms:W3CDTF">2023-03-12T20:18:15Z</dcterms:created>
  <dcterms:modified xsi:type="dcterms:W3CDTF">2023-06-29T20:38:28Z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dDocumentId">
    <vt:lpwstr>4858-7467-6332</vt:lpwstr>
  </property>
</Properties>
</file>